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86" r:id="rId1"/>
  </p:sldMasterIdLst>
  <p:notesMasterIdLst>
    <p:notesMasterId r:id="rId17"/>
  </p:notesMasterIdLst>
  <p:handoutMasterIdLst>
    <p:handoutMasterId r:id="rId18"/>
  </p:handoutMasterIdLst>
  <p:sldIdLst>
    <p:sldId id="499" r:id="rId2"/>
    <p:sldId id="448" r:id="rId3"/>
    <p:sldId id="502" r:id="rId4"/>
    <p:sldId id="501" r:id="rId5"/>
    <p:sldId id="503" r:id="rId6"/>
    <p:sldId id="504" r:id="rId7"/>
    <p:sldId id="505" r:id="rId8"/>
    <p:sldId id="506" r:id="rId9"/>
    <p:sldId id="508" r:id="rId10"/>
    <p:sldId id="509" r:id="rId11"/>
    <p:sldId id="510" r:id="rId12"/>
    <p:sldId id="512" r:id="rId13"/>
    <p:sldId id="511" r:id="rId14"/>
    <p:sldId id="513" r:id="rId15"/>
    <p:sldId id="514" r:id="rId16"/>
  </p:sldIdLst>
  <p:sldSz cx="9144000" cy="5143500" type="screen16x9"/>
  <p:notesSz cx="9236075" cy="7010400"/>
  <p:custDataLst>
    <p:tags r:id="rId19"/>
  </p:custDataLst>
  <p:defaultTextStyle>
    <a:defPPr>
      <a:defRPr lang="en-US"/>
    </a:defPPr>
    <a:lvl1pPr algn="ctr" rtl="0" fontAlgn="base">
      <a:lnSpc>
        <a:spcPct val="95000"/>
      </a:lnSpc>
      <a:spcBef>
        <a:spcPct val="50000"/>
      </a:spcBef>
      <a:spcAft>
        <a:spcPct val="0"/>
      </a:spcAft>
      <a:defRPr kern="1200">
        <a:solidFill>
          <a:schemeClr val="tx1"/>
        </a:solidFill>
        <a:latin typeface="Arial" charset="0"/>
        <a:ea typeface="+mn-ea"/>
        <a:cs typeface="Arial" charset="0"/>
      </a:defRPr>
    </a:lvl1pPr>
    <a:lvl2pPr marL="457200" algn="ctr" rtl="0" fontAlgn="base">
      <a:lnSpc>
        <a:spcPct val="95000"/>
      </a:lnSpc>
      <a:spcBef>
        <a:spcPct val="50000"/>
      </a:spcBef>
      <a:spcAft>
        <a:spcPct val="0"/>
      </a:spcAft>
      <a:defRPr kern="1200">
        <a:solidFill>
          <a:schemeClr val="tx1"/>
        </a:solidFill>
        <a:latin typeface="Arial" charset="0"/>
        <a:ea typeface="+mn-ea"/>
        <a:cs typeface="Arial" charset="0"/>
      </a:defRPr>
    </a:lvl2pPr>
    <a:lvl3pPr marL="914400" algn="ctr" rtl="0" fontAlgn="base">
      <a:lnSpc>
        <a:spcPct val="95000"/>
      </a:lnSpc>
      <a:spcBef>
        <a:spcPct val="50000"/>
      </a:spcBef>
      <a:spcAft>
        <a:spcPct val="0"/>
      </a:spcAft>
      <a:defRPr kern="1200">
        <a:solidFill>
          <a:schemeClr val="tx1"/>
        </a:solidFill>
        <a:latin typeface="Arial" charset="0"/>
        <a:ea typeface="+mn-ea"/>
        <a:cs typeface="Arial" charset="0"/>
      </a:defRPr>
    </a:lvl3pPr>
    <a:lvl4pPr marL="1371600" algn="ctr" rtl="0" fontAlgn="base">
      <a:lnSpc>
        <a:spcPct val="95000"/>
      </a:lnSpc>
      <a:spcBef>
        <a:spcPct val="50000"/>
      </a:spcBef>
      <a:spcAft>
        <a:spcPct val="0"/>
      </a:spcAft>
      <a:defRPr kern="1200">
        <a:solidFill>
          <a:schemeClr val="tx1"/>
        </a:solidFill>
        <a:latin typeface="Arial" charset="0"/>
        <a:ea typeface="+mn-ea"/>
        <a:cs typeface="Arial" charset="0"/>
      </a:defRPr>
    </a:lvl4pPr>
    <a:lvl5pPr marL="1828800" algn="ctr" rtl="0" fontAlgn="base">
      <a:lnSpc>
        <a:spcPct val="95000"/>
      </a:lnSpc>
      <a:spcBef>
        <a:spcPct val="5000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660">
          <p15:clr>
            <a:srgbClr val="A4A3A4"/>
          </p15:clr>
        </p15:guide>
        <p15:guide id="2" orient="horz" pos="2960">
          <p15:clr>
            <a:srgbClr val="A4A3A4"/>
          </p15:clr>
        </p15:guide>
        <p15:guide id="3" orient="horz" pos="781">
          <p15:clr>
            <a:srgbClr val="A4A3A4"/>
          </p15:clr>
        </p15:guide>
        <p15:guide id="4" pos="630">
          <p15:clr>
            <a:srgbClr val="A4A3A4"/>
          </p15:clr>
        </p15:guide>
        <p15:guide id="5" pos="5190">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1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D7E1FA"/>
    <a:srgbClr val="FFD7AA"/>
    <a:srgbClr val="DCF0A5"/>
    <a:srgbClr val="E15005"/>
    <a:srgbClr val="FFF096"/>
    <a:srgbClr val="427730"/>
    <a:srgbClr val="0098DB"/>
    <a:srgbClr val="9B64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1413" autoAdjust="0"/>
  </p:normalViewPr>
  <p:slideViewPr>
    <p:cSldViewPr snapToGrid="0">
      <p:cViewPr varScale="1">
        <p:scale>
          <a:sx n="89" d="100"/>
          <a:sy n="89" d="100"/>
        </p:scale>
        <p:origin x="780" y="84"/>
      </p:cViewPr>
      <p:guideLst>
        <p:guide orient="horz" pos="660"/>
        <p:guide orient="horz" pos="2960"/>
        <p:guide orient="horz" pos="781"/>
        <p:guide pos="630"/>
        <p:guide pos="5190"/>
      </p:guideLst>
    </p:cSldViewPr>
  </p:slideViewPr>
  <p:outlineViewPr>
    <p:cViewPr>
      <p:scale>
        <a:sx n="33" d="100"/>
        <a:sy n="33" d="100"/>
      </p:scale>
      <p:origin x="0" y="0"/>
    </p:cViewPr>
  </p:outlineViewPr>
  <p:notesTextViewPr>
    <p:cViewPr>
      <p:scale>
        <a:sx n="66" d="100"/>
        <a:sy n="66" d="100"/>
      </p:scale>
      <p:origin x="0" y="0"/>
    </p:cViewPr>
  </p:notesTextViewPr>
  <p:sorterViewPr>
    <p:cViewPr>
      <p:scale>
        <a:sx n="60" d="100"/>
        <a:sy n="60" d="100"/>
      </p:scale>
      <p:origin x="0" y="1806"/>
    </p:cViewPr>
  </p:sorterViewPr>
  <p:notesViewPr>
    <p:cSldViewPr snapToGrid="0">
      <p:cViewPr>
        <p:scale>
          <a:sx n="150" d="100"/>
          <a:sy n="150" d="100"/>
        </p:scale>
        <p:origin x="-72" y="3540"/>
      </p:cViewPr>
      <p:guideLst>
        <p:guide orient="horz" pos="2208"/>
        <p:guide pos="291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1" y="1"/>
            <a:ext cx="4003762" cy="350283"/>
          </a:xfrm>
          <a:prstGeom prst="rect">
            <a:avLst/>
          </a:prstGeom>
          <a:noFill/>
          <a:ln w="9525">
            <a:noFill/>
            <a:miter lim="800000"/>
            <a:headEnd/>
            <a:tailEnd/>
          </a:ln>
          <a:effectLst/>
        </p:spPr>
        <p:txBody>
          <a:bodyPr vert="horz" wrap="square" lIns="91956" tIns="45978" rIns="91956" bIns="45978" numCol="1" anchor="t" anchorCtr="0" compatLnSpc="1">
            <a:prstTxWarp prst="textNoShape">
              <a:avLst/>
            </a:prstTxWarp>
          </a:bodyPr>
          <a:lstStyle>
            <a:lvl1pPr algn="l" defTabSz="919401">
              <a:lnSpc>
                <a:spcPct val="100000"/>
              </a:lnSpc>
              <a:spcBef>
                <a:spcPct val="0"/>
              </a:spcBef>
              <a:defRPr sz="1200"/>
            </a:lvl1pPr>
          </a:lstStyle>
          <a:p>
            <a:endParaRPr lang="en-US"/>
          </a:p>
        </p:txBody>
      </p:sp>
      <p:sp>
        <p:nvSpPr>
          <p:cNvPr id="56323" name="Rectangle 3"/>
          <p:cNvSpPr>
            <a:spLocks noGrp="1" noChangeArrowheads="1"/>
          </p:cNvSpPr>
          <p:nvPr>
            <p:ph type="dt" sz="quarter" idx="1"/>
          </p:nvPr>
        </p:nvSpPr>
        <p:spPr bwMode="auto">
          <a:xfrm>
            <a:off x="5230747" y="1"/>
            <a:ext cx="4003762" cy="350283"/>
          </a:xfrm>
          <a:prstGeom prst="rect">
            <a:avLst/>
          </a:prstGeom>
          <a:noFill/>
          <a:ln w="9525">
            <a:noFill/>
            <a:miter lim="800000"/>
            <a:headEnd/>
            <a:tailEnd/>
          </a:ln>
          <a:effectLst/>
        </p:spPr>
        <p:txBody>
          <a:bodyPr vert="horz" wrap="square" lIns="91956" tIns="45978" rIns="91956" bIns="45978" numCol="1" anchor="t" anchorCtr="0" compatLnSpc="1">
            <a:prstTxWarp prst="textNoShape">
              <a:avLst/>
            </a:prstTxWarp>
          </a:bodyPr>
          <a:lstStyle>
            <a:lvl1pPr algn="r" defTabSz="919401">
              <a:lnSpc>
                <a:spcPct val="100000"/>
              </a:lnSpc>
              <a:spcBef>
                <a:spcPct val="0"/>
              </a:spcBef>
              <a:defRPr sz="1200"/>
            </a:lvl1pPr>
          </a:lstStyle>
          <a:p>
            <a:endParaRPr lang="en-US"/>
          </a:p>
        </p:txBody>
      </p:sp>
      <p:sp>
        <p:nvSpPr>
          <p:cNvPr id="56324" name="Rectangle 4"/>
          <p:cNvSpPr>
            <a:spLocks noGrp="1" noChangeArrowheads="1"/>
          </p:cNvSpPr>
          <p:nvPr>
            <p:ph type="ftr" sz="quarter" idx="2"/>
          </p:nvPr>
        </p:nvSpPr>
        <p:spPr bwMode="auto">
          <a:xfrm>
            <a:off x="1" y="6660117"/>
            <a:ext cx="4003762" cy="348705"/>
          </a:xfrm>
          <a:prstGeom prst="rect">
            <a:avLst/>
          </a:prstGeom>
          <a:noFill/>
          <a:ln w="9525">
            <a:noFill/>
            <a:miter lim="800000"/>
            <a:headEnd/>
            <a:tailEnd/>
          </a:ln>
          <a:effectLst/>
        </p:spPr>
        <p:txBody>
          <a:bodyPr vert="horz" wrap="square" lIns="91956" tIns="45978" rIns="91956" bIns="45978" numCol="1" anchor="b" anchorCtr="0" compatLnSpc="1">
            <a:prstTxWarp prst="textNoShape">
              <a:avLst/>
            </a:prstTxWarp>
          </a:bodyPr>
          <a:lstStyle>
            <a:lvl1pPr algn="l" defTabSz="919401">
              <a:lnSpc>
                <a:spcPct val="100000"/>
              </a:lnSpc>
              <a:spcBef>
                <a:spcPct val="0"/>
              </a:spcBef>
              <a:defRPr sz="1200"/>
            </a:lvl1pPr>
          </a:lstStyle>
          <a:p>
            <a:endParaRPr lang="en-US"/>
          </a:p>
        </p:txBody>
      </p:sp>
      <p:sp>
        <p:nvSpPr>
          <p:cNvPr id="56325" name="Rectangle 5"/>
          <p:cNvSpPr>
            <a:spLocks noGrp="1" noChangeArrowheads="1"/>
          </p:cNvSpPr>
          <p:nvPr>
            <p:ph type="sldNum" sz="quarter" idx="3"/>
          </p:nvPr>
        </p:nvSpPr>
        <p:spPr bwMode="auto">
          <a:xfrm>
            <a:off x="5230747" y="6660117"/>
            <a:ext cx="4003762" cy="348705"/>
          </a:xfrm>
          <a:prstGeom prst="rect">
            <a:avLst/>
          </a:prstGeom>
          <a:noFill/>
          <a:ln w="9525">
            <a:noFill/>
            <a:miter lim="800000"/>
            <a:headEnd/>
            <a:tailEnd/>
          </a:ln>
          <a:effectLst/>
        </p:spPr>
        <p:txBody>
          <a:bodyPr vert="horz" wrap="square" lIns="91956" tIns="45978" rIns="91956" bIns="45978" numCol="1" anchor="b" anchorCtr="0" compatLnSpc="1">
            <a:prstTxWarp prst="textNoShape">
              <a:avLst/>
            </a:prstTxWarp>
          </a:bodyPr>
          <a:lstStyle>
            <a:lvl1pPr algn="r" defTabSz="919401">
              <a:lnSpc>
                <a:spcPct val="100000"/>
              </a:lnSpc>
              <a:spcBef>
                <a:spcPct val="0"/>
              </a:spcBef>
              <a:defRPr sz="1200"/>
            </a:lvl1pPr>
          </a:lstStyle>
          <a:p>
            <a:fld id="{2164164D-008D-4C23-863C-9CFBAFEEE891}" type="slidenum">
              <a:rPr lang="en-US"/>
              <a:pPr/>
              <a:t>‹#›</a:t>
            </a:fld>
            <a:endParaRPr lang="en-US"/>
          </a:p>
        </p:txBody>
      </p:sp>
    </p:spTree>
    <p:extLst>
      <p:ext uri="{BB962C8B-B14F-4D97-AF65-F5344CB8AC3E}">
        <p14:creationId xmlns:p14="http://schemas.microsoft.com/office/powerpoint/2010/main" val="2363096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1"/>
            <a:ext cx="4003762" cy="350283"/>
          </a:xfrm>
          <a:prstGeom prst="rect">
            <a:avLst/>
          </a:prstGeom>
          <a:noFill/>
          <a:ln w="9525">
            <a:noFill/>
            <a:miter lim="800000"/>
            <a:headEnd/>
            <a:tailEnd/>
          </a:ln>
          <a:effectLst/>
        </p:spPr>
        <p:txBody>
          <a:bodyPr vert="horz" wrap="square" lIns="92829" tIns="46414" rIns="92829" bIns="46414" numCol="1" anchor="t" anchorCtr="0" compatLnSpc="1">
            <a:prstTxWarp prst="textNoShape">
              <a:avLst/>
            </a:prstTxWarp>
          </a:bodyPr>
          <a:lstStyle>
            <a:lvl1pPr algn="l" defTabSz="927259">
              <a:lnSpc>
                <a:spcPct val="100000"/>
              </a:lnSpc>
              <a:spcBef>
                <a:spcPct val="0"/>
              </a:spcBef>
              <a:defRPr sz="1200"/>
            </a:lvl1pPr>
          </a:lstStyle>
          <a:p>
            <a:endParaRPr lang="en-US"/>
          </a:p>
        </p:txBody>
      </p:sp>
      <p:sp>
        <p:nvSpPr>
          <p:cNvPr id="11267" name="Rectangle 3"/>
          <p:cNvSpPr>
            <a:spLocks noGrp="1" noChangeArrowheads="1"/>
          </p:cNvSpPr>
          <p:nvPr>
            <p:ph type="dt" idx="1"/>
          </p:nvPr>
        </p:nvSpPr>
        <p:spPr bwMode="auto">
          <a:xfrm>
            <a:off x="5230747" y="1"/>
            <a:ext cx="4003762" cy="350283"/>
          </a:xfrm>
          <a:prstGeom prst="rect">
            <a:avLst/>
          </a:prstGeom>
          <a:noFill/>
          <a:ln w="9525">
            <a:noFill/>
            <a:miter lim="800000"/>
            <a:headEnd/>
            <a:tailEnd/>
          </a:ln>
          <a:effectLst/>
        </p:spPr>
        <p:txBody>
          <a:bodyPr vert="horz" wrap="square" lIns="92829" tIns="46414" rIns="92829" bIns="46414" numCol="1" anchor="t" anchorCtr="0" compatLnSpc="1">
            <a:prstTxWarp prst="textNoShape">
              <a:avLst/>
            </a:prstTxWarp>
          </a:bodyPr>
          <a:lstStyle>
            <a:lvl1pPr algn="r" defTabSz="927259">
              <a:lnSpc>
                <a:spcPct val="100000"/>
              </a:lnSpc>
              <a:spcBef>
                <a:spcPct val="0"/>
              </a:spcBef>
              <a:defRPr sz="1200"/>
            </a:lvl1pPr>
          </a:lstStyle>
          <a:p>
            <a:endParaRPr lang="en-US"/>
          </a:p>
        </p:txBody>
      </p:sp>
      <p:sp>
        <p:nvSpPr>
          <p:cNvPr id="11268" name="Rectangle 4"/>
          <p:cNvSpPr>
            <a:spLocks noGrp="1" noRot="1" noChangeAspect="1" noChangeArrowheads="1" noTextEdit="1"/>
          </p:cNvSpPr>
          <p:nvPr>
            <p:ph type="sldImg" idx="2"/>
          </p:nvPr>
        </p:nvSpPr>
        <p:spPr bwMode="auto">
          <a:xfrm>
            <a:off x="2279650" y="525463"/>
            <a:ext cx="4675188" cy="2630487"/>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924548" y="3330848"/>
            <a:ext cx="7386980" cy="3154127"/>
          </a:xfrm>
          <a:prstGeom prst="rect">
            <a:avLst/>
          </a:prstGeom>
          <a:noFill/>
          <a:ln w="9525">
            <a:noFill/>
            <a:miter lim="800000"/>
            <a:headEnd/>
            <a:tailEnd/>
          </a:ln>
          <a:effectLst/>
        </p:spPr>
        <p:txBody>
          <a:bodyPr vert="horz" wrap="square" lIns="92829" tIns="46414" rIns="92829" bIns="4641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70" name="Rectangle 6"/>
          <p:cNvSpPr>
            <a:spLocks noGrp="1" noChangeArrowheads="1"/>
          </p:cNvSpPr>
          <p:nvPr>
            <p:ph type="ftr" sz="quarter" idx="4"/>
          </p:nvPr>
        </p:nvSpPr>
        <p:spPr bwMode="auto">
          <a:xfrm>
            <a:off x="1" y="6660117"/>
            <a:ext cx="4003762" cy="348705"/>
          </a:xfrm>
          <a:prstGeom prst="rect">
            <a:avLst/>
          </a:prstGeom>
          <a:noFill/>
          <a:ln w="9525">
            <a:noFill/>
            <a:miter lim="800000"/>
            <a:headEnd/>
            <a:tailEnd/>
          </a:ln>
          <a:effectLst/>
        </p:spPr>
        <p:txBody>
          <a:bodyPr vert="horz" wrap="square" lIns="92829" tIns="46414" rIns="92829" bIns="46414" numCol="1" anchor="b" anchorCtr="0" compatLnSpc="1">
            <a:prstTxWarp prst="textNoShape">
              <a:avLst/>
            </a:prstTxWarp>
          </a:bodyPr>
          <a:lstStyle>
            <a:lvl1pPr algn="l" defTabSz="927259">
              <a:lnSpc>
                <a:spcPct val="100000"/>
              </a:lnSpc>
              <a:spcBef>
                <a:spcPct val="0"/>
              </a:spcBef>
              <a:defRPr sz="1200"/>
            </a:lvl1pPr>
          </a:lstStyle>
          <a:p>
            <a:endParaRPr lang="en-US"/>
          </a:p>
        </p:txBody>
      </p:sp>
      <p:sp>
        <p:nvSpPr>
          <p:cNvPr id="11271" name="Rectangle 7"/>
          <p:cNvSpPr>
            <a:spLocks noGrp="1" noChangeArrowheads="1"/>
          </p:cNvSpPr>
          <p:nvPr>
            <p:ph type="sldNum" sz="quarter" idx="5"/>
          </p:nvPr>
        </p:nvSpPr>
        <p:spPr bwMode="auto">
          <a:xfrm>
            <a:off x="5230747" y="6660117"/>
            <a:ext cx="4003762" cy="348705"/>
          </a:xfrm>
          <a:prstGeom prst="rect">
            <a:avLst/>
          </a:prstGeom>
          <a:noFill/>
          <a:ln w="9525">
            <a:noFill/>
            <a:miter lim="800000"/>
            <a:headEnd/>
            <a:tailEnd/>
          </a:ln>
          <a:effectLst/>
        </p:spPr>
        <p:txBody>
          <a:bodyPr vert="horz" wrap="square" lIns="92829" tIns="46414" rIns="92829" bIns="46414" numCol="1" anchor="b" anchorCtr="0" compatLnSpc="1">
            <a:prstTxWarp prst="textNoShape">
              <a:avLst/>
            </a:prstTxWarp>
          </a:bodyPr>
          <a:lstStyle>
            <a:lvl1pPr algn="r" defTabSz="927259">
              <a:lnSpc>
                <a:spcPct val="100000"/>
              </a:lnSpc>
              <a:spcBef>
                <a:spcPct val="0"/>
              </a:spcBef>
              <a:defRPr sz="1200"/>
            </a:lvl1pPr>
          </a:lstStyle>
          <a:p>
            <a:fld id="{F366B3F1-F5A1-45CE-A07D-E4332E4D6FF6}" type="slidenum">
              <a:rPr lang="en-US"/>
              <a:pPr/>
              <a:t>‹#›</a:t>
            </a:fld>
            <a:endParaRPr lang="en-US"/>
          </a:p>
        </p:txBody>
      </p:sp>
    </p:spTree>
    <p:extLst>
      <p:ext uri="{BB962C8B-B14F-4D97-AF65-F5344CB8AC3E}">
        <p14:creationId xmlns:p14="http://schemas.microsoft.com/office/powerpoint/2010/main" val="340055621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66B3F1-F5A1-45CE-A07D-E4332E4D6FF6}" type="slidenum">
              <a:rPr lang="en-US" smtClean="0"/>
              <a:pPr/>
              <a:t>1</a:t>
            </a:fld>
            <a:endParaRPr lang="en-US"/>
          </a:p>
        </p:txBody>
      </p:sp>
    </p:spTree>
    <p:extLst>
      <p:ext uri="{BB962C8B-B14F-4D97-AF65-F5344CB8AC3E}">
        <p14:creationId xmlns:p14="http://schemas.microsoft.com/office/powerpoint/2010/main" val="1234705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86384" y="576272"/>
            <a:ext cx="4507992" cy="514350"/>
          </a:xfrm>
        </p:spPr>
        <p:txBody>
          <a:bodyPr>
            <a:noAutofit/>
          </a:bodyPr>
          <a:lstStyle>
            <a:lvl1pPr>
              <a:lnSpc>
                <a:spcPct val="80000"/>
              </a:lnSpc>
              <a:defRPr/>
            </a:lvl1pPr>
          </a:lstStyle>
          <a:p>
            <a:r>
              <a:rPr lang="en-US" smtClean="0"/>
              <a:t>Click to add title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llout">
    <p:bg>
      <p:bgPr>
        <a:solidFill>
          <a:schemeClr val="accent2"/>
        </a:solidFill>
        <a:effectLst/>
      </p:bgPr>
    </p:bg>
    <p:spTree>
      <p:nvGrpSpPr>
        <p:cNvPr id="1" name=""/>
        <p:cNvGrpSpPr/>
        <p:nvPr/>
      </p:nvGrpSpPr>
      <p:grpSpPr>
        <a:xfrm>
          <a:off x="0" y="0"/>
          <a:ext cx="0" cy="0"/>
          <a:chOff x="0" y="0"/>
          <a:chExt cx="0" cy="0"/>
        </a:xfrm>
      </p:grpSpPr>
      <p:sp>
        <p:nvSpPr>
          <p:cNvPr id="14" name="Text Placeholder 12"/>
          <p:cNvSpPr>
            <a:spLocks noGrp="1"/>
          </p:cNvSpPr>
          <p:nvPr>
            <p:ph type="body" sz="quarter" idx="12" hasCustomPrompt="1"/>
          </p:nvPr>
        </p:nvSpPr>
        <p:spPr>
          <a:xfrm>
            <a:off x="786384" y="979036"/>
            <a:ext cx="7516368" cy="3415165"/>
          </a:xfrm>
        </p:spPr>
        <p:txBody>
          <a:bodyPr anchor="t" anchorCtr="0"/>
          <a:lstStyle>
            <a:lvl1pPr>
              <a:lnSpc>
                <a:spcPct val="86000"/>
              </a:lnSpc>
              <a:spcBef>
                <a:spcPts val="0"/>
              </a:spcBef>
              <a:defRPr sz="3200" b="0" i="1" cap="none" baseline="0">
                <a:solidFill>
                  <a:schemeClr val="bg2"/>
                </a:solidFill>
                <a:latin typeface="+mn-lt"/>
              </a:defRPr>
            </a:lvl1pPr>
            <a:lvl5pPr>
              <a:defRPr/>
            </a:lvl5pPr>
          </a:lstStyle>
          <a:p>
            <a:pPr lvl="0"/>
            <a:r>
              <a:rPr lang="en-US" smtClean="0"/>
              <a:t>Click to add callout text</a:t>
            </a:r>
          </a:p>
          <a:p>
            <a:pPr lvl="0"/>
            <a:endParaRPr lang="en-US" dirty="0" smtClean="0"/>
          </a:p>
        </p:txBody>
      </p:sp>
    </p:spTree>
    <p:extLst>
      <p:ext uri="{BB962C8B-B14F-4D97-AF65-F5344CB8AC3E}">
        <p14:creationId xmlns:p14="http://schemas.microsoft.com/office/powerpoint/2010/main" val="1949031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Left, Picture Righ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86384" y="576272"/>
            <a:ext cx="3734816" cy="514350"/>
          </a:xfrm>
        </p:spPr>
        <p:txBody>
          <a:bodyPr>
            <a:noAutofit/>
          </a:bodyPr>
          <a:lstStyle>
            <a:lvl1pPr>
              <a:defRPr b="1"/>
            </a:lvl1pPr>
          </a:lstStyle>
          <a:p>
            <a:r>
              <a:rPr lang="en-US" smtClean="0"/>
              <a:t>Click to add title</a:t>
            </a:r>
            <a:endParaRPr lang="en-US"/>
          </a:p>
        </p:txBody>
      </p:sp>
      <p:sp>
        <p:nvSpPr>
          <p:cNvPr id="11" name="Text Placeholder 7"/>
          <p:cNvSpPr>
            <a:spLocks noGrp="1"/>
          </p:cNvSpPr>
          <p:nvPr>
            <p:ph type="body" sz="quarter" idx="16" hasCustomPrompt="1"/>
          </p:nvPr>
        </p:nvSpPr>
        <p:spPr>
          <a:xfrm>
            <a:off x="819150" y="1987550"/>
            <a:ext cx="3154680" cy="2635250"/>
          </a:xfrm>
          <a:ln w="6350"/>
        </p:spPr>
        <p:txBody>
          <a:bodyPr/>
          <a:lstStyle>
            <a:lvl1pPr marL="201168">
              <a:defRPr sz="1700" i="1">
                <a:solidFill>
                  <a:schemeClr val="accent4"/>
                </a:solidFill>
              </a:defRPr>
            </a:lvl1pPr>
            <a:lvl2pPr marL="201168" indent="0">
              <a:lnSpc>
                <a:spcPct val="95000"/>
              </a:lnSpc>
              <a:spcBef>
                <a:spcPts val="1600"/>
              </a:spcBef>
              <a:buNone/>
              <a:defRPr sz="1400"/>
            </a:lvl2pPr>
            <a:lvl3pPr marL="201168" indent="-128016">
              <a:lnSpc>
                <a:spcPct val="95000"/>
              </a:lnSpc>
              <a:spcBef>
                <a:spcPts val="500"/>
              </a:spcBef>
              <a:defRPr sz="1400"/>
            </a:lvl3pPr>
            <a:lvl4pPr marL="329184" indent="-128016">
              <a:spcBef>
                <a:spcPts val="600"/>
              </a:spcBef>
              <a:buClr>
                <a:schemeClr val="tx1"/>
              </a:buClr>
              <a:buSzPct val="100000"/>
              <a:buFont typeface="Georgia" panose="02040502050405020303" pitchFamily="18" charset="0"/>
              <a:buChar char="»"/>
              <a:defRPr sz="1100" baseline="0">
                <a:solidFill>
                  <a:schemeClr val="tx1"/>
                </a:solidFill>
              </a:defRPr>
            </a:lvl4pPr>
            <a:lvl5pPr marL="201168" indent="-201168">
              <a:spcBef>
                <a:spcPts val="600"/>
              </a:spcBef>
              <a:buClr>
                <a:schemeClr val="tx1"/>
              </a:buClr>
              <a:buSzPct val="92000"/>
              <a:buFont typeface="+mj-lt"/>
              <a:buAutoNum type="arabicPeriod"/>
              <a:defRPr sz="1500" baseline="0"/>
            </a:lvl5pPr>
            <a:lvl6pPr marL="1049337" indent="0">
              <a:buNone/>
              <a:defRPr>
                <a:solidFill>
                  <a:schemeClr val="bg1"/>
                </a:solidFill>
              </a:defRPr>
            </a:lvl6pPr>
            <a:lvl7pPr marL="1506537" indent="0">
              <a:buNone/>
              <a:defRPr>
                <a:solidFill>
                  <a:schemeClr val="bg1"/>
                </a:solidFill>
              </a:defRPr>
            </a:lvl7pPr>
            <a:lvl8pPr marL="1963737" indent="0">
              <a:buNone/>
              <a:defRPr>
                <a:solidFill>
                  <a:schemeClr val="bg1"/>
                </a:solidFill>
              </a:defRPr>
            </a:lvl8pPr>
            <a:lvl9pPr marL="2420937" indent="0">
              <a:buNone/>
              <a:defRPr>
                <a:solidFill>
                  <a:schemeClr val="bg1"/>
                </a:solidFill>
              </a:defRPr>
            </a:lvl9pPr>
          </a:lstStyle>
          <a:p>
            <a:pPr lvl="0"/>
            <a:r>
              <a:rPr lang="en-US" smtClean="0"/>
              <a:t>Subhead3</a:t>
            </a:r>
          </a:p>
          <a:p>
            <a:pPr lvl="1"/>
            <a:r>
              <a:rPr lang="en-US" smtClean="0"/>
              <a:t>Second Level</a:t>
            </a:r>
          </a:p>
          <a:p>
            <a:pPr lvl="2"/>
            <a:r>
              <a:rPr lang="en-US" smtClean="0"/>
              <a:t>Third level</a:t>
            </a:r>
          </a:p>
          <a:p>
            <a:pPr lvl="3"/>
            <a:r>
              <a:rPr lang="en-US" smtClean="0"/>
              <a:t>Fourth level</a:t>
            </a:r>
          </a:p>
          <a:p>
            <a:pPr lvl="4"/>
            <a:r>
              <a:rPr lang="en-US" smtClean="0"/>
              <a:t>Fifth level</a:t>
            </a:r>
          </a:p>
          <a:p>
            <a:pPr lvl="5"/>
            <a:r>
              <a:rPr lang="en-US" smtClean="0"/>
              <a:t>asdf</a:t>
            </a:r>
          </a:p>
          <a:p>
            <a:pPr lvl="6"/>
            <a:r>
              <a:rPr lang="en-US" smtClean="0"/>
              <a:t>asdf</a:t>
            </a:r>
          </a:p>
          <a:p>
            <a:pPr lvl="7"/>
            <a:r>
              <a:rPr lang="en-US" smtClean="0"/>
              <a:t>asdf</a:t>
            </a:r>
          </a:p>
          <a:p>
            <a:pPr lvl="8"/>
            <a:r>
              <a:rPr lang="en-US" smtClean="0"/>
              <a:t>asdf</a:t>
            </a:r>
          </a:p>
        </p:txBody>
      </p:sp>
    </p:spTree>
    <p:extLst>
      <p:ext uri="{BB962C8B-B14F-4D97-AF65-F5344CB8AC3E}">
        <p14:creationId xmlns:p14="http://schemas.microsoft.com/office/powerpoint/2010/main" val="3267701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Top, Picture Botto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86384" y="576272"/>
            <a:ext cx="3494087" cy="514350"/>
          </a:xfrm>
        </p:spPr>
        <p:txBody>
          <a:bodyPr/>
          <a:lstStyle>
            <a:lvl1pPr>
              <a:defRPr/>
            </a:lvl1pPr>
          </a:lstStyle>
          <a:p>
            <a:r>
              <a:rPr lang="en-US" smtClean="0"/>
              <a:t>Click to add title</a:t>
            </a:r>
            <a:endParaRPr lang="en-US"/>
          </a:p>
        </p:txBody>
      </p:sp>
      <p:sp>
        <p:nvSpPr>
          <p:cNvPr id="7" name="Text Placeholder 7"/>
          <p:cNvSpPr>
            <a:spLocks noGrp="1"/>
          </p:cNvSpPr>
          <p:nvPr>
            <p:ph type="body" sz="quarter" idx="16" hasCustomPrompt="1"/>
          </p:nvPr>
        </p:nvSpPr>
        <p:spPr>
          <a:xfrm>
            <a:off x="4546600" y="576272"/>
            <a:ext cx="4140200" cy="1949214"/>
          </a:xfrm>
          <a:ln w="6350"/>
        </p:spPr>
        <p:txBody>
          <a:bodyPr>
            <a:noAutofit/>
          </a:bodyPr>
          <a:lstStyle>
            <a:lvl1pPr marL="201168">
              <a:defRPr sz="1700" i="1">
                <a:solidFill>
                  <a:schemeClr val="accent4"/>
                </a:solidFill>
              </a:defRPr>
            </a:lvl1pPr>
            <a:lvl2pPr marL="201168" indent="0">
              <a:lnSpc>
                <a:spcPct val="95000"/>
              </a:lnSpc>
              <a:spcBef>
                <a:spcPts val="1600"/>
              </a:spcBef>
              <a:buNone/>
              <a:defRPr sz="1400"/>
            </a:lvl2pPr>
            <a:lvl3pPr marL="201168" indent="-128016">
              <a:lnSpc>
                <a:spcPct val="95000"/>
              </a:lnSpc>
              <a:spcBef>
                <a:spcPts val="500"/>
              </a:spcBef>
              <a:defRPr sz="1400"/>
            </a:lvl3pPr>
            <a:lvl4pPr marL="329184" indent="-128016">
              <a:spcBef>
                <a:spcPts val="600"/>
              </a:spcBef>
              <a:buClr>
                <a:schemeClr val="tx1"/>
              </a:buClr>
              <a:buSzPct val="100000"/>
              <a:buFont typeface="Georgia" panose="02040502050405020303" pitchFamily="18" charset="0"/>
              <a:buChar char="»"/>
              <a:defRPr sz="1100" baseline="0">
                <a:solidFill>
                  <a:schemeClr val="tx1"/>
                </a:solidFill>
              </a:defRPr>
            </a:lvl4pPr>
            <a:lvl5pPr marL="201168" indent="-201168">
              <a:spcBef>
                <a:spcPts val="600"/>
              </a:spcBef>
              <a:buClr>
                <a:schemeClr val="tx1"/>
              </a:buClr>
              <a:buSzPct val="92000"/>
              <a:buFont typeface="+mj-lt"/>
              <a:buAutoNum type="arabicPeriod"/>
              <a:defRPr sz="1500" baseline="0"/>
            </a:lvl5pPr>
            <a:lvl6pPr marL="1049337" indent="0">
              <a:buNone/>
              <a:defRPr>
                <a:solidFill>
                  <a:schemeClr val="bg1"/>
                </a:solidFill>
              </a:defRPr>
            </a:lvl6pPr>
            <a:lvl7pPr marL="1506537" indent="0">
              <a:buNone/>
              <a:defRPr>
                <a:solidFill>
                  <a:schemeClr val="bg1"/>
                </a:solidFill>
              </a:defRPr>
            </a:lvl7pPr>
            <a:lvl8pPr marL="1963737" indent="0">
              <a:buNone/>
              <a:defRPr>
                <a:solidFill>
                  <a:schemeClr val="bg1"/>
                </a:solidFill>
              </a:defRPr>
            </a:lvl8pPr>
            <a:lvl9pPr marL="2420937" indent="0">
              <a:buNone/>
              <a:defRPr>
                <a:solidFill>
                  <a:schemeClr val="bg1"/>
                </a:solidFill>
              </a:defRPr>
            </a:lvl9pPr>
          </a:lstStyle>
          <a:p>
            <a:pPr lvl="0"/>
            <a:r>
              <a:rPr lang="en-US" smtClean="0"/>
              <a:t>Subhead3</a:t>
            </a:r>
          </a:p>
          <a:p>
            <a:pPr lvl="1"/>
            <a:r>
              <a:rPr lang="en-US" smtClean="0"/>
              <a:t>Second Level</a:t>
            </a:r>
          </a:p>
          <a:p>
            <a:pPr lvl="2"/>
            <a:r>
              <a:rPr lang="en-US" smtClean="0"/>
              <a:t>Third level</a:t>
            </a:r>
          </a:p>
          <a:p>
            <a:pPr lvl="3"/>
            <a:r>
              <a:rPr lang="en-US" smtClean="0"/>
              <a:t>Fourth level</a:t>
            </a:r>
          </a:p>
          <a:p>
            <a:pPr lvl="4"/>
            <a:r>
              <a:rPr lang="en-US" smtClean="0"/>
              <a:t>Fifth level</a:t>
            </a:r>
          </a:p>
          <a:p>
            <a:pPr lvl="5"/>
            <a:r>
              <a:rPr lang="en-US" smtClean="0"/>
              <a:t>asdf</a:t>
            </a:r>
          </a:p>
          <a:p>
            <a:pPr lvl="6"/>
            <a:r>
              <a:rPr lang="en-US" smtClean="0"/>
              <a:t>asdf</a:t>
            </a:r>
          </a:p>
          <a:p>
            <a:pPr lvl="7"/>
            <a:r>
              <a:rPr lang="en-US" smtClean="0"/>
              <a:t>asdf</a:t>
            </a:r>
          </a:p>
          <a:p>
            <a:pPr lvl="8"/>
            <a:r>
              <a:rPr lang="en-US" smtClean="0"/>
              <a:t>asdf</a:t>
            </a:r>
          </a:p>
        </p:txBody>
      </p:sp>
    </p:spTree>
    <p:extLst>
      <p:ext uri="{BB962C8B-B14F-4D97-AF65-F5344CB8AC3E}">
        <p14:creationId xmlns:p14="http://schemas.microsoft.com/office/powerpoint/2010/main" val="1167195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Question and Chart">
    <p:bg>
      <p:bgPr>
        <a:solidFill>
          <a:schemeClr val="bg1"/>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5" hasCustomPrompt="1"/>
          </p:nvPr>
        </p:nvSpPr>
        <p:spPr>
          <a:xfrm>
            <a:off x="492967" y="2646973"/>
            <a:ext cx="1850183" cy="729141"/>
          </a:xfrm>
        </p:spPr>
        <p:txBody>
          <a:bodyPr/>
          <a:lstStyle>
            <a:lvl1pPr marL="0" indent="0">
              <a:lnSpc>
                <a:spcPct val="100000"/>
              </a:lnSpc>
              <a:spcBef>
                <a:spcPts val="200"/>
              </a:spcBef>
              <a:buClr>
                <a:schemeClr val="bg1"/>
              </a:buClr>
              <a:buFont typeface="+mj-lt"/>
              <a:buNone/>
              <a:defRPr sz="1100" b="0" baseline="0">
                <a:solidFill>
                  <a:schemeClr val="tx2"/>
                </a:solidFill>
                <a:latin typeface="+mn-lt"/>
              </a:defRPr>
            </a:lvl1pPr>
            <a:lvl2pPr>
              <a:defRPr sz="1600">
                <a:solidFill>
                  <a:schemeClr val="accent2"/>
                </a:solidFill>
              </a:defRPr>
            </a:lvl2pPr>
            <a:lvl3pPr>
              <a:defRPr sz="1600">
                <a:solidFill>
                  <a:schemeClr val="accent2"/>
                </a:solidFill>
              </a:defRPr>
            </a:lvl3pPr>
            <a:lvl4pPr>
              <a:defRPr sz="1600">
                <a:solidFill>
                  <a:schemeClr val="accent2"/>
                </a:solidFill>
              </a:defRPr>
            </a:lvl4pPr>
            <a:lvl5pPr>
              <a:defRPr sz="1600">
                <a:solidFill>
                  <a:schemeClr val="accent2"/>
                </a:solidFill>
              </a:defRPr>
            </a:lvl5pPr>
          </a:lstStyle>
          <a:p>
            <a:pPr lvl="0"/>
            <a:r>
              <a:rPr lang="en-US" smtClean="0"/>
              <a:t>Click to insert units</a:t>
            </a:r>
          </a:p>
        </p:txBody>
      </p:sp>
      <p:sp>
        <p:nvSpPr>
          <p:cNvPr id="5" name="Text Placeholder 4"/>
          <p:cNvSpPr>
            <a:spLocks noGrp="1"/>
          </p:cNvSpPr>
          <p:nvPr>
            <p:ph type="body" sz="quarter" idx="16" hasCustomPrompt="1"/>
          </p:nvPr>
        </p:nvSpPr>
        <p:spPr>
          <a:xfrm>
            <a:off x="492967" y="503003"/>
            <a:ext cx="2029253" cy="1885950"/>
          </a:xfrm>
        </p:spPr>
        <p:txBody>
          <a:bodyPr/>
          <a:lstStyle>
            <a:lvl1pPr marL="0">
              <a:lnSpc>
                <a:spcPct val="100000"/>
              </a:lnSpc>
              <a:defRPr sz="1400" i="1" baseline="0">
                <a:solidFill>
                  <a:schemeClr val="tx1"/>
                </a:solidFill>
              </a:defRPr>
            </a:lvl1pPr>
          </a:lstStyle>
          <a:p>
            <a:pPr lvl="0"/>
            <a:r>
              <a:rPr lang="en-US" smtClean="0"/>
              <a:t>Click to insert question</a:t>
            </a:r>
          </a:p>
        </p:txBody>
      </p:sp>
      <p:sp>
        <p:nvSpPr>
          <p:cNvPr id="13" name="Chart Placeholder 12"/>
          <p:cNvSpPr>
            <a:spLocks noGrp="1"/>
          </p:cNvSpPr>
          <p:nvPr>
            <p:ph type="chart" sz="quarter" idx="17"/>
          </p:nvPr>
        </p:nvSpPr>
        <p:spPr>
          <a:xfrm>
            <a:off x="2676293" y="390293"/>
            <a:ext cx="6133170" cy="4588108"/>
          </a:xfrm>
        </p:spPr>
        <p:txBody>
          <a:bodyPr/>
          <a:lstStyle/>
          <a:p>
            <a:r>
              <a:rPr lang="en-US" smtClean="0"/>
              <a:t>Click icon to add chart</a:t>
            </a:r>
            <a:endParaRPr lang="en-US"/>
          </a:p>
        </p:txBody>
      </p:sp>
    </p:spTree>
    <p:extLst>
      <p:ext uri="{BB962C8B-B14F-4D97-AF65-F5344CB8AC3E}">
        <p14:creationId xmlns:p14="http://schemas.microsoft.com/office/powerpoint/2010/main" val="29219299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estion">
    <p:bg>
      <p:bgPr>
        <a:solidFill>
          <a:schemeClr val="accent4"/>
        </a:solidFill>
        <a:effectLst/>
      </p:bgPr>
    </p:bg>
    <p:spTree>
      <p:nvGrpSpPr>
        <p:cNvPr id="1" name=""/>
        <p:cNvGrpSpPr/>
        <p:nvPr/>
      </p:nvGrpSpPr>
      <p:grpSpPr>
        <a:xfrm>
          <a:off x="0" y="0"/>
          <a:ext cx="0" cy="0"/>
          <a:chOff x="0" y="0"/>
          <a:chExt cx="0" cy="0"/>
        </a:xfrm>
      </p:grpSpPr>
      <p:sp>
        <p:nvSpPr>
          <p:cNvPr id="14" name="Text Placeholder 12"/>
          <p:cNvSpPr>
            <a:spLocks noGrp="1"/>
          </p:cNvSpPr>
          <p:nvPr>
            <p:ph type="body" sz="quarter" idx="12" hasCustomPrompt="1"/>
          </p:nvPr>
        </p:nvSpPr>
        <p:spPr>
          <a:xfrm>
            <a:off x="786384" y="979037"/>
            <a:ext cx="7370064" cy="2154456"/>
          </a:xfrm>
        </p:spPr>
        <p:txBody>
          <a:bodyPr anchor="t" anchorCtr="0"/>
          <a:lstStyle>
            <a:lvl1pPr>
              <a:lnSpc>
                <a:spcPct val="86000"/>
              </a:lnSpc>
              <a:spcBef>
                <a:spcPts val="0"/>
              </a:spcBef>
              <a:defRPr sz="3200" b="0" i="1" cap="none" baseline="0">
                <a:solidFill>
                  <a:schemeClr val="bg2"/>
                </a:solidFill>
                <a:latin typeface="+mn-lt"/>
              </a:defRPr>
            </a:lvl1pPr>
            <a:lvl5pPr>
              <a:defRPr/>
            </a:lvl5pPr>
          </a:lstStyle>
          <a:p>
            <a:pPr lvl="0"/>
            <a:r>
              <a:rPr lang="en-US" smtClean="0"/>
              <a:t>Click to insert question</a:t>
            </a:r>
            <a:endParaRPr lang="en-US" dirty="0" smtClean="0"/>
          </a:p>
        </p:txBody>
      </p:sp>
      <p:sp>
        <p:nvSpPr>
          <p:cNvPr id="10" name="Text Placeholder 4"/>
          <p:cNvSpPr>
            <a:spLocks noGrp="1"/>
          </p:cNvSpPr>
          <p:nvPr>
            <p:ph type="body" sz="quarter" idx="16" hasCustomPrompt="1"/>
          </p:nvPr>
        </p:nvSpPr>
        <p:spPr>
          <a:xfrm>
            <a:off x="786383" y="3584372"/>
            <a:ext cx="7370064" cy="985615"/>
          </a:xfrm>
        </p:spPr>
        <p:txBody>
          <a:bodyPr/>
          <a:lstStyle>
            <a:lvl1pPr>
              <a:lnSpc>
                <a:spcPct val="100000"/>
              </a:lnSpc>
              <a:defRPr sz="1600" i="1" baseline="0">
                <a:solidFill>
                  <a:schemeClr val="bg1"/>
                </a:solidFill>
              </a:defRPr>
            </a:lvl1pPr>
          </a:lstStyle>
          <a:p>
            <a:pPr lvl="0"/>
            <a:r>
              <a:rPr lang="en-US" smtClean="0"/>
              <a:t>Click to insert units</a:t>
            </a:r>
          </a:p>
        </p:txBody>
      </p:sp>
    </p:spTree>
    <p:extLst>
      <p:ext uri="{BB962C8B-B14F-4D97-AF65-F5344CB8AC3E}">
        <p14:creationId xmlns:p14="http://schemas.microsoft.com/office/powerpoint/2010/main" val="1810281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hart">
    <p:bg>
      <p:bgPr>
        <a:solidFill>
          <a:schemeClr val="bg1"/>
        </a:solidFill>
        <a:effectLst/>
      </p:bgPr>
    </p:bg>
    <p:spTree>
      <p:nvGrpSpPr>
        <p:cNvPr id="1" name=""/>
        <p:cNvGrpSpPr/>
        <p:nvPr/>
      </p:nvGrpSpPr>
      <p:grpSpPr>
        <a:xfrm>
          <a:off x="0" y="0"/>
          <a:ext cx="0" cy="0"/>
          <a:chOff x="0" y="0"/>
          <a:chExt cx="0" cy="0"/>
        </a:xfrm>
      </p:grpSpPr>
      <p:sp>
        <p:nvSpPr>
          <p:cNvPr id="13" name="Chart Placeholder 12"/>
          <p:cNvSpPr>
            <a:spLocks noGrp="1"/>
          </p:cNvSpPr>
          <p:nvPr>
            <p:ph type="chart" sz="quarter" idx="17"/>
          </p:nvPr>
        </p:nvSpPr>
        <p:spPr>
          <a:xfrm>
            <a:off x="1505415" y="390293"/>
            <a:ext cx="6133170" cy="4588108"/>
          </a:xfrm>
        </p:spPr>
        <p:txBody>
          <a:bodyPr/>
          <a:lstStyle/>
          <a:p>
            <a:r>
              <a:rPr lang="en-US" smtClean="0"/>
              <a:t>Click icon to add chart</a:t>
            </a:r>
            <a:endParaRPr lang="en-US"/>
          </a:p>
        </p:txBody>
      </p:sp>
    </p:spTree>
    <p:extLst>
      <p:ext uri="{BB962C8B-B14F-4D97-AF65-F5344CB8AC3E}">
        <p14:creationId xmlns:p14="http://schemas.microsoft.com/office/powerpoint/2010/main" val="621769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86384" y="576272"/>
            <a:ext cx="4507992" cy="514350"/>
          </a:xfrm>
        </p:spPr>
        <p:txBody>
          <a:bodyPr>
            <a:noAutofit/>
          </a:bodyPr>
          <a:lstStyle>
            <a:lvl1pPr>
              <a:defRPr/>
            </a:lvl1pPr>
          </a:lstStyle>
          <a:p>
            <a:r>
              <a:rPr lang="en-US" smtClean="0"/>
              <a:t>Click to add title</a:t>
            </a:r>
            <a:endParaRPr lang="en-US"/>
          </a:p>
        </p:txBody>
      </p:sp>
      <p:sp>
        <p:nvSpPr>
          <p:cNvPr id="7" name="Text Placeholder 7"/>
          <p:cNvSpPr>
            <a:spLocks noGrp="1"/>
          </p:cNvSpPr>
          <p:nvPr>
            <p:ph type="body" sz="quarter" idx="16" hasCustomPrompt="1"/>
          </p:nvPr>
        </p:nvSpPr>
        <p:spPr>
          <a:xfrm>
            <a:off x="819150" y="1987550"/>
            <a:ext cx="3154680" cy="2635250"/>
          </a:xfrm>
          <a:ln w="6350"/>
        </p:spPr>
        <p:txBody>
          <a:bodyPr/>
          <a:lstStyle>
            <a:lvl1pPr marL="201168">
              <a:defRPr sz="1700" i="1">
                <a:solidFill>
                  <a:schemeClr val="accent4"/>
                </a:solidFill>
              </a:defRPr>
            </a:lvl1pPr>
            <a:lvl2pPr marL="201168" indent="0">
              <a:lnSpc>
                <a:spcPct val="95000"/>
              </a:lnSpc>
              <a:spcBef>
                <a:spcPts val="1600"/>
              </a:spcBef>
              <a:buNone/>
              <a:defRPr sz="1400"/>
            </a:lvl2pPr>
            <a:lvl3pPr marL="201168" indent="-128016">
              <a:lnSpc>
                <a:spcPct val="95000"/>
              </a:lnSpc>
              <a:spcBef>
                <a:spcPts val="500"/>
              </a:spcBef>
              <a:defRPr sz="1400"/>
            </a:lvl3pPr>
            <a:lvl4pPr marL="329184" indent="-128016">
              <a:spcBef>
                <a:spcPts val="600"/>
              </a:spcBef>
              <a:buClr>
                <a:schemeClr val="accent4"/>
              </a:buClr>
              <a:buSzPct val="100000"/>
              <a:buFont typeface="Georgia" panose="02040502050405020303" pitchFamily="18" charset="0"/>
              <a:buChar char="»"/>
              <a:defRPr sz="1100" baseline="0">
                <a:solidFill>
                  <a:schemeClr val="accent1"/>
                </a:solidFill>
              </a:defRPr>
            </a:lvl4pPr>
            <a:lvl5pPr marL="201168" indent="-201168">
              <a:spcBef>
                <a:spcPts val="600"/>
              </a:spcBef>
              <a:buClr>
                <a:schemeClr val="tx1"/>
              </a:buClr>
              <a:buSzPct val="92000"/>
              <a:buFont typeface="+mj-lt"/>
              <a:buAutoNum type="arabicPeriod"/>
              <a:defRPr sz="1500" baseline="0"/>
            </a:lvl5pPr>
            <a:lvl6pPr marL="1049337" indent="0">
              <a:buNone/>
              <a:defRPr>
                <a:solidFill>
                  <a:schemeClr val="bg1"/>
                </a:solidFill>
              </a:defRPr>
            </a:lvl6pPr>
            <a:lvl7pPr marL="1506537" indent="0">
              <a:buNone/>
              <a:defRPr>
                <a:solidFill>
                  <a:schemeClr val="bg1"/>
                </a:solidFill>
              </a:defRPr>
            </a:lvl7pPr>
            <a:lvl8pPr marL="1963737" indent="0">
              <a:buNone/>
              <a:defRPr>
                <a:solidFill>
                  <a:schemeClr val="bg1"/>
                </a:solidFill>
              </a:defRPr>
            </a:lvl8pPr>
            <a:lvl9pPr marL="2420937" indent="0">
              <a:buNone/>
              <a:defRPr>
                <a:solidFill>
                  <a:schemeClr val="bg1"/>
                </a:solidFill>
              </a:defRPr>
            </a:lvl9pPr>
          </a:lstStyle>
          <a:p>
            <a:pPr lvl="0"/>
            <a:r>
              <a:rPr lang="en-US" dirty="0" smtClean="0"/>
              <a:t>Subhead3</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err="1" smtClean="0"/>
              <a:t>asdf</a:t>
            </a:r>
            <a:endParaRPr lang="en-US" dirty="0" smtClean="0"/>
          </a:p>
          <a:p>
            <a:pPr lvl="6"/>
            <a:r>
              <a:rPr lang="en-US" dirty="0" err="1" smtClean="0"/>
              <a:t>asdf</a:t>
            </a:r>
            <a:endParaRPr lang="en-US" dirty="0" smtClean="0"/>
          </a:p>
          <a:p>
            <a:pPr lvl="7"/>
            <a:r>
              <a:rPr lang="en-US" dirty="0" err="1" smtClean="0"/>
              <a:t>asdf</a:t>
            </a:r>
            <a:endParaRPr lang="en-US" dirty="0" smtClean="0"/>
          </a:p>
          <a:p>
            <a:pPr lvl="8"/>
            <a:r>
              <a:rPr lang="en-US" dirty="0" err="1" smtClean="0"/>
              <a:t>asdf</a:t>
            </a:r>
            <a:endParaRPr lang="en-US" dirty="0" smtClean="0"/>
          </a:p>
        </p:txBody>
      </p:sp>
      <p:sp>
        <p:nvSpPr>
          <p:cNvPr id="10" name="Text Placeholder 7"/>
          <p:cNvSpPr>
            <a:spLocks noGrp="1"/>
          </p:cNvSpPr>
          <p:nvPr>
            <p:ph type="body" sz="quarter" idx="17" hasCustomPrompt="1"/>
          </p:nvPr>
        </p:nvSpPr>
        <p:spPr>
          <a:xfrm>
            <a:off x="4889500" y="1987550"/>
            <a:ext cx="3154680" cy="2635250"/>
          </a:xfrm>
          <a:ln w="6350"/>
        </p:spPr>
        <p:txBody>
          <a:bodyPr/>
          <a:lstStyle>
            <a:lvl1pPr marL="201168">
              <a:defRPr sz="1700" i="1">
                <a:solidFill>
                  <a:schemeClr val="accent4"/>
                </a:solidFill>
              </a:defRPr>
            </a:lvl1pPr>
            <a:lvl2pPr marL="201168" indent="0">
              <a:lnSpc>
                <a:spcPct val="95000"/>
              </a:lnSpc>
              <a:spcBef>
                <a:spcPts val="1600"/>
              </a:spcBef>
              <a:buNone/>
              <a:defRPr sz="1400"/>
            </a:lvl2pPr>
            <a:lvl3pPr marL="201168" indent="-128016">
              <a:lnSpc>
                <a:spcPct val="95000"/>
              </a:lnSpc>
              <a:spcBef>
                <a:spcPts val="500"/>
              </a:spcBef>
              <a:defRPr sz="1400"/>
            </a:lvl3pPr>
            <a:lvl4pPr marL="329184" indent="-128016">
              <a:spcBef>
                <a:spcPts val="600"/>
              </a:spcBef>
              <a:buClr>
                <a:schemeClr val="accent4"/>
              </a:buClr>
              <a:buSzPct val="100000"/>
              <a:buFont typeface="Georgia" panose="02040502050405020303" pitchFamily="18" charset="0"/>
              <a:buChar char="»"/>
              <a:defRPr sz="1100" baseline="0">
                <a:solidFill>
                  <a:schemeClr val="accent1"/>
                </a:solidFill>
              </a:defRPr>
            </a:lvl4pPr>
            <a:lvl5pPr marL="201168" indent="-201168">
              <a:spcBef>
                <a:spcPts val="600"/>
              </a:spcBef>
              <a:buClr>
                <a:schemeClr val="tx1"/>
              </a:buClr>
              <a:buSzPct val="92000"/>
              <a:buFont typeface="+mj-lt"/>
              <a:buAutoNum type="arabicPeriod"/>
              <a:defRPr sz="1500" baseline="0"/>
            </a:lvl5pPr>
            <a:lvl6pPr marL="1049337" indent="0">
              <a:buNone/>
              <a:defRPr>
                <a:solidFill>
                  <a:schemeClr val="bg1"/>
                </a:solidFill>
              </a:defRPr>
            </a:lvl6pPr>
            <a:lvl7pPr marL="1506537" indent="0">
              <a:buNone/>
              <a:defRPr>
                <a:solidFill>
                  <a:schemeClr val="bg1"/>
                </a:solidFill>
              </a:defRPr>
            </a:lvl7pPr>
            <a:lvl8pPr marL="1963737" indent="0">
              <a:buNone/>
              <a:defRPr>
                <a:solidFill>
                  <a:schemeClr val="bg1"/>
                </a:solidFill>
              </a:defRPr>
            </a:lvl8pPr>
            <a:lvl9pPr marL="2420937" indent="0">
              <a:buNone/>
              <a:defRPr>
                <a:solidFill>
                  <a:schemeClr val="bg1"/>
                </a:solidFill>
              </a:defRPr>
            </a:lvl9pPr>
          </a:lstStyle>
          <a:p>
            <a:pPr lvl="0"/>
            <a:r>
              <a:rPr lang="en-US" smtClean="0"/>
              <a:t>Subhead3</a:t>
            </a:r>
          </a:p>
          <a:p>
            <a:pPr lvl="1"/>
            <a:r>
              <a:rPr lang="en-US" smtClean="0"/>
              <a:t>Second Level</a:t>
            </a:r>
          </a:p>
          <a:p>
            <a:pPr lvl="2"/>
            <a:r>
              <a:rPr lang="en-US" smtClean="0"/>
              <a:t>Third level</a:t>
            </a:r>
          </a:p>
          <a:p>
            <a:pPr lvl="3"/>
            <a:r>
              <a:rPr lang="en-US" smtClean="0"/>
              <a:t>Fourth level</a:t>
            </a:r>
          </a:p>
          <a:p>
            <a:pPr lvl="4"/>
            <a:r>
              <a:rPr lang="en-US" smtClean="0"/>
              <a:t>Fifth level</a:t>
            </a:r>
          </a:p>
          <a:p>
            <a:pPr lvl="5"/>
            <a:r>
              <a:rPr lang="en-US" smtClean="0"/>
              <a:t>asdf</a:t>
            </a:r>
          </a:p>
          <a:p>
            <a:pPr lvl="6"/>
            <a:r>
              <a:rPr lang="en-US" smtClean="0"/>
              <a:t>asdf</a:t>
            </a:r>
          </a:p>
          <a:p>
            <a:pPr lvl="7"/>
            <a:r>
              <a:rPr lang="en-US" smtClean="0"/>
              <a:t>asdf</a:t>
            </a:r>
          </a:p>
          <a:p>
            <a:pPr lvl="8"/>
            <a:r>
              <a:rPr lang="en-US" smtClean="0"/>
              <a:t>asdf</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Text with Subheadin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86384" y="576272"/>
            <a:ext cx="4507992" cy="514350"/>
          </a:xfrm>
        </p:spPr>
        <p:txBody>
          <a:bodyPr>
            <a:noAutofit/>
          </a:bodyPr>
          <a:lstStyle>
            <a:lvl1pPr>
              <a:defRPr/>
            </a:lvl1pPr>
          </a:lstStyle>
          <a:p>
            <a:r>
              <a:rPr lang="en-US" smtClean="0"/>
              <a:t>Click to add title</a:t>
            </a:r>
            <a:endParaRPr lang="en-US"/>
          </a:p>
        </p:txBody>
      </p:sp>
      <p:sp>
        <p:nvSpPr>
          <p:cNvPr id="7" name="Text Placeholder 4"/>
          <p:cNvSpPr>
            <a:spLocks noGrp="1"/>
          </p:cNvSpPr>
          <p:nvPr>
            <p:ph type="body" sz="quarter" idx="16" hasCustomPrompt="1"/>
          </p:nvPr>
        </p:nvSpPr>
        <p:spPr>
          <a:xfrm>
            <a:off x="819150" y="1837595"/>
            <a:ext cx="7651750" cy="593186"/>
          </a:xfrm>
        </p:spPr>
        <p:txBody>
          <a:bodyPr/>
          <a:lstStyle>
            <a:lvl1pPr marL="201168">
              <a:lnSpc>
                <a:spcPct val="98000"/>
              </a:lnSpc>
              <a:defRPr sz="1700" i="1" baseline="0">
                <a:solidFill>
                  <a:schemeClr val="tx1"/>
                </a:solidFill>
              </a:defRPr>
            </a:lvl1pPr>
          </a:lstStyle>
          <a:p>
            <a:pPr lvl="0"/>
            <a:r>
              <a:rPr lang="en-US" smtClean="0"/>
              <a:t>Click to add text</a:t>
            </a:r>
          </a:p>
        </p:txBody>
      </p:sp>
      <p:sp>
        <p:nvSpPr>
          <p:cNvPr id="6" name="Text Placeholder 7"/>
          <p:cNvSpPr>
            <a:spLocks noGrp="1"/>
          </p:cNvSpPr>
          <p:nvPr>
            <p:ph type="body" sz="quarter" idx="17" hasCustomPrompt="1"/>
          </p:nvPr>
        </p:nvSpPr>
        <p:spPr>
          <a:xfrm>
            <a:off x="819150" y="2444741"/>
            <a:ext cx="3154680" cy="2254259"/>
          </a:xfrm>
          <a:ln w="6350"/>
        </p:spPr>
        <p:txBody>
          <a:bodyPr/>
          <a:lstStyle>
            <a:lvl1pPr marL="201168">
              <a:defRPr sz="1700" i="1">
                <a:solidFill>
                  <a:schemeClr val="accent4"/>
                </a:solidFill>
              </a:defRPr>
            </a:lvl1pPr>
            <a:lvl2pPr marL="201168" indent="0">
              <a:lnSpc>
                <a:spcPct val="95000"/>
              </a:lnSpc>
              <a:spcBef>
                <a:spcPts val="1600"/>
              </a:spcBef>
              <a:buNone/>
              <a:defRPr sz="1400"/>
            </a:lvl2pPr>
            <a:lvl3pPr marL="201168" indent="-128016">
              <a:lnSpc>
                <a:spcPct val="95000"/>
              </a:lnSpc>
              <a:spcBef>
                <a:spcPts val="500"/>
              </a:spcBef>
              <a:defRPr sz="1400"/>
            </a:lvl3pPr>
            <a:lvl4pPr marL="329184" indent="-128016">
              <a:spcBef>
                <a:spcPts val="600"/>
              </a:spcBef>
              <a:buClr>
                <a:schemeClr val="accent4"/>
              </a:buClr>
              <a:buSzPct val="100000"/>
              <a:buFont typeface="Georgia" panose="02040502050405020303" pitchFamily="18" charset="0"/>
              <a:buChar char="»"/>
              <a:defRPr sz="1100" baseline="0">
                <a:solidFill>
                  <a:schemeClr val="accent4"/>
                </a:solidFill>
              </a:defRPr>
            </a:lvl4pPr>
            <a:lvl5pPr marL="201168" indent="-201168">
              <a:spcBef>
                <a:spcPts val="600"/>
              </a:spcBef>
              <a:buClr>
                <a:schemeClr val="tx1"/>
              </a:buClr>
              <a:buSzPct val="92000"/>
              <a:buFont typeface="+mj-lt"/>
              <a:buAutoNum type="arabicPeriod"/>
              <a:defRPr sz="1500" baseline="0"/>
            </a:lvl5pPr>
            <a:lvl6pPr marL="1049337" indent="0">
              <a:buNone/>
              <a:defRPr>
                <a:solidFill>
                  <a:schemeClr val="bg1"/>
                </a:solidFill>
              </a:defRPr>
            </a:lvl6pPr>
            <a:lvl7pPr marL="1506537" indent="0">
              <a:buNone/>
              <a:defRPr>
                <a:solidFill>
                  <a:schemeClr val="bg1"/>
                </a:solidFill>
              </a:defRPr>
            </a:lvl7pPr>
            <a:lvl8pPr marL="1963737" indent="0">
              <a:buNone/>
              <a:defRPr>
                <a:solidFill>
                  <a:schemeClr val="bg1"/>
                </a:solidFill>
              </a:defRPr>
            </a:lvl8pPr>
            <a:lvl9pPr marL="2420937" indent="0">
              <a:buNone/>
              <a:defRPr>
                <a:solidFill>
                  <a:schemeClr val="bg1"/>
                </a:solidFill>
              </a:defRPr>
            </a:lvl9pPr>
          </a:lstStyle>
          <a:p>
            <a:pPr lvl="0"/>
            <a:r>
              <a:rPr lang="en-US" smtClean="0"/>
              <a:t>Subhead3</a:t>
            </a:r>
          </a:p>
          <a:p>
            <a:pPr lvl="1"/>
            <a:r>
              <a:rPr lang="en-US" smtClean="0"/>
              <a:t>Second Level</a:t>
            </a:r>
          </a:p>
          <a:p>
            <a:pPr lvl="2"/>
            <a:r>
              <a:rPr lang="en-US" smtClean="0"/>
              <a:t>Third level</a:t>
            </a:r>
          </a:p>
          <a:p>
            <a:pPr lvl="3"/>
            <a:r>
              <a:rPr lang="en-US" smtClean="0"/>
              <a:t>Fourth level</a:t>
            </a:r>
          </a:p>
          <a:p>
            <a:pPr lvl="4"/>
            <a:r>
              <a:rPr lang="en-US" smtClean="0"/>
              <a:t>Fifth level</a:t>
            </a:r>
          </a:p>
          <a:p>
            <a:pPr lvl="5"/>
            <a:r>
              <a:rPr lang="en-US" smtClean="0"/>
              <a:t>asdf</a:t>
            </a:r>
          </a:p>
          <a:p>
            <a:pPr lvl="6"/>
            <a:r>
              <a:rPr lang="en-US" smtClean="0"/>
              <a:t>asdf</a:t>
            </a:r>
          </a:p>
          <a:p>
            <a:pPr lvl="7"/>
            <a:r>
              <a:rPr lang="en-US" smtClean="0"/>
              <a:t>asdf</a:t>
            </a:r>
          </a:p>
          <a:p>
            <a:pPr lvl="8"/>
            <a:r>
              <a:rPr lang="en-US" smtClean="0"/>
              <a:t>asdf</a:t>
            </a:r>
          </a:p>
        </p:txBody>
      </p:sp>
      <p:sp>
        <p:nvSpPr>
          <p:cNvPr id="8" name="Text Placeholder 7"/>
          <p:cNvSpPr>
            <a:spLocks noGrp="1"/>
          </p:cNvSpPr>
          <p:nvPr>
            <p:ph type="body" sz="quarter" idx="18" hasCustomPrompt="1"/>
          </p:nvPr>
        </p:nvSpPr>
        <p:spPr>
          <a:xfrm>
            <a:off x="4889500" y="2444741"/>
            <a:ext cx="3154680" cy="2254259"/>
          </a:xfrm>
          <a:ln w="6350"/>
        </p:spPr>
        <p:txBody>
          <a:bodyPr/>
          <a:lstStyle>
            <a:lvl1pPr marL="201168">
              <a:defRPr sz="1700" i="1">
                <a:solidFill>
                  <a:schemeClr val="accent4"/>
                </a:solidFill>
              </a:defRPr>
            </a:lvl1pPr>
            <a:lvl2pPr marL="201168" indent="0">
              <a:lnSpc>
                <a:spcPct val="95000"/>
              </a:lnSpc>
              <a:spcBef>
                <a:spcPts val="1600"/>
              </a:spcBef>
              <a:buNone/>
              <a:defRPr sz="1400"/>
            </a:lvl2pPr>
            <a:lvl3pPr marL="201168" indent="-128016">
              <a:lnSpc>
                <a:spcPct val="95000"/>
              </a:lnSpc>
              <a:spcBef>
                <a:spcPts val="500"/>
              </a:spcBef>
              <a:defRPr sz="1400"/>
            </a:lvl3pPr>
            <a:lvl4pPr marL="329184" indent="-128016">
              <a:spcBef>
                <a:spcPts val="600"/>
              </a:spcBef>
              <a:buClr>
                <a:schemeClr val="accent4"/>
              </a:buClr>
              <a:buSzPct val="100000"/>
              <a:buFont typeface="Georgia" panose="02040502050405020303" pitchFamily="18" charset="0"/>
              <a:buChar char="»"/>
              <a:defRPr sz="1100" baseline="0">
                <a:solidFill>
                  <a:schemeClr val="accent4"/>
                </a:solidFill>
              </a:defRPr>
            </a:lvl4pPr>
            <a:lvl5pPr marL="201168" indent="-201168">
              <a:spcBef>
                <a:spcPts val="600"/>
              </a:spcBef>
              <a:buClr>
                <a:schemeClr val="tx1"/>
              </a:buClr>
              <a:buSzPct val="92000"/>
              <a:buFont typeface="+mj-lt"/>
              <a:buAutoNum type="arabicPeriod"/>
              <a:defRPr sz="1500" baseline="0"/>
            </a:lvl5pPr>
            <a:lvl6pPr marL="1049337" indent="0">
              <a:buNone/>
              <a:defRPr>
                <a:solidFill>
                  <a:schemeClr val="bg1"/>
                </a:solidFill>
              </a:defRPr>
            </a:lvl6pPr>
            <a:lvl7pPr marL="1506537" indent="0">
              <a:buNone/>
              <a:defRPr>
                <a:solidFill>
                  <a:schemeClr val="bg1"/>
                </a:solidFill>
              </a:defRPr>
            </a:lvl7pPr>
            <a:lvl8pPr marL="1963737" indent="0">
              <a:buNone/>
              <a:defRPr>
                <a:solidFill>
                  <a:schemeClr val="bg1"/>
                </a:solidFill>
              </a:defRPr>
            </a:lvl8pPr>
            <a:lvl9pPr marL="2420937" indent="0">
              <a:buNone/>
              <a:defRPr>
                <a:solidFill>
                  <a:schemeClr val="bg1"/>
                </a:solidFill>
              </a:defRPr>
            </a:lvl9pPr>
          </a:lstStyle>
          <a:p>
            <a:pPr lvl="0"/>
            <a:r>
              <a:rPr lang="en-US" smtClean="0"/>
              <a:t>Subhead3</a:t>
            </a:r>
          </a:p>
          <a:p>
            <a:pPr lvl="1"/>
            <a:r>
              <a:rPr lang="en-US" smtClean="0"/>
              <a:t>Second Level</a:t>
            </a:r>
          </a:p>
          <a:p>
            <a:pPr lvl="2"/>
            <a:r>
              <a:rPr lang="en-US" smtClean="0"/>
              <a:t>Third level</a:t>
            </a:r>
          </a:p>
          <a:p>
            <a:pPr lvl="3"/>
            <a:r>
              <a:rPr lang="en-US" smtClean="0"/>
              <a:t>Fourth level</a:t>
            </a:r>
          </a:p>
          <a:p>
            <a:pPr lvl="4"/>
            <a:r>
              <a:rPr lang="en-US" smtClean="0"/>
              <a:t>Fifth level</a:t>
            </a:r>
          </a:p>
          <a:p>
            <a:pPr lvl="5"/>
            <a:r>
              <a:rPr lang="en-US" smtClean="0"/>
              <a:t>asdf</a:t>
            </a:r>
          </a:p>
          <a:p>
            <a:pPr lvl="6"/>
            <a:r>
              <a:rPr lang="en-US" smtClean="0"/>
              <a:t>asdf</a:t>
            </a:r>
          </a:p>
          <a:p>
            <a:pPr lvl="7"/>
            <a:r>
              <a:rPr lang="en-US" smtClean="0"/>
              <a:t>asdf</a:t>
            </a:r>
          </a:p>
          <a:p>
            <a:pPr lvl="8"/>
            <a:r>
              <a:rPr lang="en-US" smtClean="0"/>
              <a:t>asdf</a:t>
            </a:r>
          </a:p>
        </p:txBody>
      </p:sp>
    </p:spTree>
    <p:extLst>
      <p:ext uri="{BB962C8B-B14F-4D97-AF65-F5344CB8AC3E}">
        <p14:creationId xmlns:p14="http://schemas.microsoft.com/office/powerpoint/2010/main" val="2325605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9" name="Rectangle 8"/>
          <p:cNvSpPr/>
          <p:nvPr/>
        </p:nvSpPr>
        <p:spPr bwMode="white">
          <a:xfrm>
            <a:off x="4571967" y="4659397"/>
            <a:ext cx="65" cy="263149"/>
          </a:xfrm>
          <a:prstGeom prst="rect">
            <a:avLst/>
          </a:prstGeom>
          <a:solidFill>
            <a:schemeClr val="bg1"/>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spAutoFit/>
          </a:bodyPr>
          <a:lstStyle/>
          <a:p>
            <a:pPr marL="0" marR="0" indent="0" algn="ctr" defTabSz="914400" rtl="0" eaLnBrk="1" fontAlgn="base" latinLnBrk="0" hangingPunct="1">
              <a:lnSpc>
                <a:spcPct val="95000"/>
              </a:lnSpc>
              <a:spcBef>
                <a:spcPct val="5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3" name="Rectangle 2"/>
          <p:cNvSpPr/>
          <p:nvPr userDrawn="1"/>
        </p:nvSpPr>
        <p:spPr bwMode="white">
          <a:xfrm>
            <a:off x="4571967" y="4659397"/>
            <a:ext cx="65" cy="263149"/>
          </a:xfrm>
          <a:prstGeom prst="rect">
            <a:avLst/>
          </a:prstGeom>
          <a:solidFill>
            <a:schemeClr val="bg1"/>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spAutoFit/>
          </a:bodyPr>
          <a:lstStyle/>
          <a:p>
            <a:pPr marL="0" marR="0" indent="0" algn="ctr" defTabSz="914400" rtl="0" eaLnBrk="1" fontAlgn="base" latinLnBrk="0" hangingPunct="1">
              <a:lnSpc>
                <a:spcPct val="95000"/>
              </a:lnSpc>
              <a:spcBef>
                <a:spcPct val="5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ver">
    <p:bg bwMode="black">
      <p:bgPr>
        <a:solidFill>
          <a:schemeClr val="accent2"/>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ctrTitle" hasCustomPrompt="1"/>
          </p:nvPr>
        </p:nvSpPr>
        <p:spPr bwMode="white">
          <a:xfrm>
            <a:off x="786386" y="2153613"/>
            <a:ext cx="4509515" cy="1157912"/>
          </a:xfrm>
        </p:spPr>
        <p:txBody>
          <a:bodyPr anchor="t">
            <a:noAutofit/>
          </a:bodyPr>
          <a:lstStyle>
            <a:lvl1pPr>
              <a:lnSpc>
                <a:spcPct val="76000"/>
              </a:lnSpc>
              <a:defRPr sz="4400" b="1" cap="all" baseline="0">
                <a:solidFill>
                  <a:schemeClr val="bg2"/>
                </a:solidFill>
                <a:latin typeface="+mj-lt"/>
              </a:defRPr>
            </a:lvl1pPr>
          </a:lstStyle>
          <a:p>
            <a:r>
              <a:rPr lang="en-US" smtClean="0"/>
              <a:t>HEADLINE</a:t>
            </a:r>
            <a:br>
              <a:rPr lang="en-US" smtClean="0"/>
            </a:br>
            <a:r>
              <a:rPr lang="en-US" smtClean="0"/>
              <a:t>TREATMENT</a:t>
            </a:r>
            <a:endParaRPr lang="en-US" dirty="0"/>
          </a:p>
        </p:txBody>
      </p:sp>
      <p:sp>
        <p:nvSpPr>
          <p:cNvPr id="16" name="Text Placeholder 9"/>
          <p:cNvSpPr>
            <a:spLocks noGrp="1"/>
          </p:cNvSpPr>
          <p:nvPr>
            <p:ph type="body" sz="quarter" idx="15" hasCustomPrompt="1"/>
          </p:nvPr>
        </p:nvSpPr>
        <p:spPr bwMode="white">
          <a:xfrm>
            <a:off x="786384" y="4287682"/>
            <a:ext cx="4434840" cy="171450"/>
          </a:xfrm>
        </p:spPr>
        <p:txBody>
          <a:bodyPr anchor="b" anchorCtr="0"/>
          <a:lstStyle>
            <a:lvl1pPr>
              <a:spcBef>
                <a:spcPts val="0"/>
              </a:spcBef>
              <a:defRPr sz="1100" b="0">
                <a:solidFill>
                  <a:schemeClr val="bg1"/>
                </a:solidFill>
                <a:latin typeface="+mn-lt"/>
              </a:defRPr>
            </a:lvl1pPr>
          </a:lstStyle>
          <a:p>
            <a:pPr lvl="0"/>
            <a:r>
              <a:rPr lang="en-US" smtClean="0"/>
              <a:t>Date (click </a:t>
            </a:r>
            <a:r>
              <a:rPr lang="en-US" dirty="0" smtClean="0"/>
              <a:t>to change)</a:t>
            </a:r>
          </a:p>
        </p:txBody>
      </p:sp>
      <p:sp>
        <p:nvSpPr>
          <p:cNvPr id="17" name="Text Placeholder 9"/>
          <p:cNvSpPr>
            <a:spLocks noGrp="1"/>
          </p:cNvSpPr>
          <p:nvPr>
            <p:ph type="body" sz="quarter" idx="16" hasCustomPrompt="1"/>
          </p:nvPr>
        </p:nvSpPr>
        <p:spPr bwMode="white">
          <a:xfrm>
            <a:off x="786384" y="3914302"/>
            <a:ext cx="4434840" cy="171450"/>
          </a:xfrm>
        </p:spPr>
        <p:txBody>
          <a:bodyPr anchor="b" anchorCtr="0"/>
          <a:lstStyle>
            <a:lvl1pPr>
              <a:spcBef>
                <a:spcPts val="0"/>
              </a:spcBef>
              <a:defRPr sz="1100" b="0" i="1">
                <a:solidFill>
                  <a:schemeClr val="bg1"/>
                </a:solidFill>
                <a:latin typeface="+mn-lt"/>
              </a:defRPr>
            </a:lvl1pPr>
          </a:lstStyle>
          <a:p>
            <a:pPr lvl="0"/>
            <a:r>
              <a:rPr lang="en-US" smtClean="0"/>
              <a:t>Author Names (click to change)</a:t>
            </a:r>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ver light background">
    <p:bg bwMode="black">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ctrTitle" hasCustomPrompt="1"/>
          </p:nvPr>
        </p:nvSpPr>
        <p:spPr bwMode="white">
          <a:xfrm>
            <a:off x="786386" y="2153613"/>
            <a:ext cx="4509515" cy="1157912"/>
          </a:xfrm>
        </p:spPr>
        <p:txBody>
          <a:bodyPr anchor="t">
            <a:noAutofit/>
          </a:bodyPr>
          <a:lstStyle>
            <a:lvl1pPr>
              <a:lnSpc>
                <a:spcPct val="76000"/>
              </a:lnSpc>
              <a:defRPr sz="4400" b="1" cap="all" baseline="0">
                <a:solidFill>
                  <a:schemeClr val="tx1"/>
                </a:solidFill>
                <a:latin typeface="+mj-lt"/>
              </a:defRPr>
            </a:lvl1pPr>
          </a:lstStyle>
          <a:p>
            <a:r>
              <a:rPr lang="en-US" smtClean="0"/>
              <a:t>HEADLINE</a:t>
            </a:r>
            <a:br>
              <a:rPr lang="en-US" smtClean="0"/>
            </a:br>
            <a:r>
              <a:rPr lang="en-US" smtClean="0"/>
              <a:t>TREATMENT</a:t>
            </a:r>
            <a:endParaRPr lang="en-US" dirty="0"/>
          </a:p>
        </p:txBody>
      </p:sp>
      <p:sp>
        <p:nvSpPr>
          <p:cNvPr id="16" name="Text Placeholder 9"/>
          <p:cNvSpPr>
            <a:spLocks noGrp="1"/>
          </p:cNvSpPr>
          <p:nvPr>
            <p:ph type="body" sz="quarter" idx="15" hasCustomPrompt="1"/>
          </p:nvPr>
        </p:nvSpPr>
        <p:spPr bwMode="white">
          <a:xfrm>
            <a:off x="786384" y="4287682"/>
            <a:ext cx="4434840" cy="171450"/>
          </a:xfrm>
        </p:spPr>
        <p:txBody>
          <a:bodyPr anchor="b" anchorCtr="0"/>
          <a:lstStyle>
            <a:lvl1pPr>
              <a:spcBef>
                <a:spcPts val="0"/>
              </a:spcBef>
              <a:defRPr sz="1100" b="0">
                <a:solidFill>
                  <a:schemeClr val="tx1"/>
                </a:solidFill>
                <a:latin typeface="+mn-lt"/>
              </a:defRPr>
            </a:lvl1pPr>
          </a:lstStyle>
          <a:p>
            <a:pPr lvl="0"/>
            <a:r>
              <a:rPr lang="en-US" smtClean="0"/>
              <a:t>Date (click </a:t>
            </a:r>
            <a:r>
              <a:rPr lang="en-US" dirty="0" smtClean="0"/>
              <a:t>to change)</a:t>
            </a:r>
          </a:p>
        </p:txBody>
      </p:sp>
      <p:sp>
        <p:nvSpPr>
          <p:cNvPr id="17" name="Text Placeholder 9"/>
          <p:cNvSpPr>
            <a:spLocks noGrp="1"/>
          </p:cNvSpPr>
          <p:nvPr>
            <p:ph type="body" sz="quarter" idx="16" hasCustomPrompt="1"/>
          </p:nvPr>
        </p:nvSpPr>
        <p:spPr bwMode="white">
          <a:xfrm>
            <a:off x="786384" y="3914302"/>
            <a:ext cx="4434840" cy="171450"/>
          </a:xfrm>
        </p:spPr>
        <p:txBody>
          <a:bodyPr anchor="b" anchorCtr="0"/>
          <a:lstStyle>
            <a:lvl1pPr>
              <a:spcBef>
                <a:spcPts val="0"/>
              </a:spcBef>
              <a:defRPr sz="1100" b="0" i="1">
                <a:solidFill>
                  <a:schemeClr val="tx1"/>
                </a:solidFill>
                <a:latin typeface="+mn-lt"/>
              </a:defRPr>
            </a:lvl1pPr>
          </a:lstStyle>
          <a:p>
            <a:pPr lvl="0"/>
            <a:r>
              <a:rPr lang="en-US" smtClean="0"/>
              <a:t>Author Names (click to change)</a:t>
            </a:r>
            <a:endParaRPr lang="en-US" dirty="0" smtClean="0"/>
          </a:p>
        </p:txBody>
      </p:sp>
    </p:spTree>
    <p:extLst>
      <p:ext uri="{BB962C8B-B14F-4D97-AF65-F5344CB8AC3E}">
        <p14:creationId xmlns:p14="http://schemas.microsoft.com/office/powerpoint/2010/main" val="1944880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ection Divider">
    <p:bg>
      <p:bgPr>
        <a:solidFill>
          <a:schemeClr val="accent4"/>
        </a:solidFill>
        <a:effectLst/>
      </p:bgPr>
    </p:bg>
    <p:spTree>
      <p:nvGrpSpPr>
        <p:cNvPr id="1" name=""/>
        <p:cNvGrpSpPr/>
        <p:nvPr/>
      </p:nvGrpSpPr>
      <p:grpSpPr>
        <a:xfrm>
          <a:off x="0" y="0"/>
          <a:ext cx="0" cy="0"/>
          <a:chOff x="0" y="0"/>
          <a:chExt cx="0" cy="0"/>
        </a:xfrm>
      </p:grpSpPr>
      <p:sp>
        <p:nvSpPr>
          <p:cNvPr id="14" name="Text Placeholder 12"/>
          <p:cNvSpPr>
            <a:spLocks noGrp="1"/>
          </p:cNvSpPr>
          <p:nvPr>
            <p:ph type="body" sz="quarter" idx="12" hasCustomPrompt="1"/>
          </p:nvPr>
        </p:nvSpPr>
        <p:spPr>
          <a:xfrm>
            <a:off x="786384" y="2050727"/>
            <a:ext cx="4507992" cy="2126023"/>
          </a:xfrm>
        </p:spPr>
        <p:txBody>
          <a:bodyPr anchor="t" anchorCtr="0"/>
          <a:lstStyle>
            <a:lvl1pPr>
              <a:lnSpc>
                <a:spcPct val="76000"/>
              </a:lnSpc>
              <a:spcBef>
                <a:spcPts val="0"/>
              </a:spcBef>
              <a:defRPr sz="4400" b="1" cap="all" baseline="0">
                <a:solidFill>
                  <a:schemeClr val="bg2"/>
                </a:solidFill>
                <a:latin typeface="+mj-lt"/>
              </a:defRPr>
            </a:lvl1pPr>
            <a:lvl5pPr>
              <a:defRPr/>
            </a:lvl5pPr>
          </a:lstStyle>
          <a:p>
            <a:pPr lvl="0"/>
            <a:r>
              <a:rPr lang="en-US" smtClean="0"/>
              <a:t>click to add title</a:t>
            </a:r>
          </a:p>
        </p:txBody>
      </p:sp>
    </p:spTree>
    <p:extLst>
      <p:ext uri="{BB962C8B-B14F-4D97-AF65-F5344CB8AC3E}">
        <p14:creationId xmlns:p14="http://schemas.microsoft.com/office/powerpoint/2010/main" val="780652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Intro">
    <p:spTree>
      <p:nvGrpSpPr>
        <p:cNvPr id="1" name=""/>
        <p:cNvGrpSpPr/>
        <p:nvPr/>
      </p:nvGrpSpPr>
      <p:grpSpPr>
        <a:xfrm>
          <a:off x="0" y="0"/>
          <a:ext cx="0" cy="0"/>
          <a:chOff x="0" y="0"/>
          <a:chExt cx="0" cy="0"/>
        </a:xfrm>
      </p:grpSpPr>
      <p:sp>
        <p:nvSpPr>
          <p:cNvPr id="14" name="Text Placeholder 12"/>
          <p:cNvSpPr>
            <a:spLocks noGrp="1"/>
          </p:cNvSpPr>
          <p:nvPr>
            <p:ph type="body" sz="quarter" idx="12" hasCustomPrompt="1"/>
          </p:nvPr>
        </p:nvSpPr>
        <p:spPr>
          <a:xfrm>
            <a:off x="786384" y="1644327"/>
            <a:ext cx="3959352" cy="2126023"/>
          </a:xfrm>
        </p:spPr>
        <p:txBody>
          <a:bodyPr anchor="t" anchorCtr="0"/>
          <a:lstStyle>
            <a:lvl1pPr>
              <a:lnSpc>
                <a:spcPct val="76000"/>
              </a:lnSpc>
              <a:spcBef>
                <a:spcPts val="0"/>
              </a:spcBef>
              <a:defRPr sz="4400" b="1" cap="all" baseline="0">
                <a:solidFill>
                  <a:schemeClr val="tx1"/>
                </a:solidFill>
                <a:latin typeface="+mj-lt"/>
              </a:defRPr>
            </a:lvl1pPr>
            <a:lvl5pPr>
              <a:defRPr/>
            </a:lvl5pPr>
          </a:lstStyle>
          <a:p>
            <a:pPr lvl="0"/>
            <a:r>
              <a:rPr lang="en-US" smtClean="0"/>
              <a:t>intro</a:t>
            </a:r>
          </a:p>
          <a:p>
            <a:pPr lvl="0"/>
            <a:r>
              <a:rPr lang="en-US" smtClean="0"/>
              <a:t>text</a:t>
            </a:r>
            <a:endParaRPr lang="en-US" dirty="0" smtClean="0"/>
          </a:p>
        </p:txBody>
      </p:sp>
      <p:sp>
        <p:nvSpPr>
          <p:cNvPr id="4" name="Text Placeholder 3"/>
          <p:cNvSpPr>
            <a:spLocks noGrp="1"/>
          </p:cNvSpPr>
          <p:nvPr>
            <p:ph type="body" sz="quarter" idx="16"/>
          </p:nvPr>
        </p:nvSpPr>
        <p:spPr>
          <a:xfrm>
            <a:off x="4864608" y="576272"/>
            <a:ext cx="3422142" cy="4198927"/>
          </a:xfrm>
        </p:spPr>
        <p:txBody>
          <a:bodyPr>
            <a:noAutofit/>
          </a:bodyPr>
          <a:lstStyle>
            <a:lvl1pPr>
              <a:defRPr lang="en-US" sz="1700" i="1" dirty="0" smtClean="0">
                <a:solidFill>
                  <a:schemeClr val="tx1"/>
                </a:solidFill>
                <a:latin typeface="+mn-lt"/>
                <a:ea typeface="+mn-ea"/>
                <a:cs typeface="+mn-cs"/>
              </a:defRPr>
            </a:lvl1pPr>
            <a:lvl2pPr marL="200025" indent="0">
              <a:spcBef>
                <a:spcPts val="1600"/>
              </a:spcBef>
              <a:buFont typeface="Arial" panose="020B0604020202020204" pitchFamily="34" charset="0"/>
              <a:buNone/>
              <a:defRPr lang="en-US" sz="1500" dirty="0" smtClean="0">
                <a:solidFill>
                  <a:schemeClr val="tx1"/>
                </a:solidFill>
                <a:latin typeface="+mn-lt"/>
                <a:cs typeface="+mn-cs"/>
              </a:defRPr>
            </a:lvl2pPr>
            <a:lvl3pPr indent="-128016">
              <a:lnSpc>
                <a:spcPct val="90000"/>
              </a:lnSpc>
              <a:spcBef>
                <a:spcPts val="200"/>
              </a:spcBef>
              <a:buClr>
                <a:schemeClr val="tx2"/>
              </a:buClr>
              <a:defRPr sz="1200">
                <a:solidFill>
                  <a:schemeClr val="tx2"/>
                </a:solidFill>
              </a:defRPr>
            </a:lvl3pPr>
            <a:lvl4pPr marL="9144" indent="0">
              <a:buFontTx/>
              <a:buNone/>
              <a:defRPr>
                <a:solidFill>
                  <a:schemeClr val="bg1"/>
                </a:solidFill>
              </a:defRPr>
            </a:lvl4pPr>
            <a:lvl5pPr marL="9144" indent="0">
              <a:buFontTx/>
              <a:buNone/>
              <a:defRPr>
                <a:solidFill>
                  <a:schemeClr val="bg1"/>
                </a:solidFill>
              </a:defRPr>
            </a:lvl5pPr>
            <a:lvl6pPr marL="1049337" indent="0">
              <a:buNone/>
              <a:defRPr>
                <a:solidFill>
                  <a:schemeClr val="bg1"/>
                </a:solidFill>
              </a:defRPr>
            </a:lvl6pPr>
            <a:lvl7pPr marL="1506537" indent="0">
              <a:buNone/>
              <a:defRPr>
                <a:solidFill>
                  <a:schemeClr val="bg1"/>
                </a:solidFill>
              </a:defRPr>
            </a:lvl7pPr>
            <a:lvl8pPr marL="1963737" indent="0">
              <a:buNone/>
              <a:defRPr>
                <a:solidFill>
                  <a:schemeClr val="bg1"/>
                </a:solidFill>
              </a:defRPr>
            </a:lvl8pPr>
            <a:lvl9pPr marL="2420937" indent="0">
              <a:buNone/>
              <a:defRPr>
                <a:solidFill>
                  <a:schemeClr val="bg1"/>
                </a:solidFill>
              </a:defRPr>
            </a:lvl9pPr>
          </a:lstStyle>
          <a:p>
            <a:pPr marL="201168" lvl="0" algn="l" rtl="0" eaLnBrk="1" fontAlgn="base" hangingPunct="1">
              <a:lnSpc>
                <a:spcPct val="95000"/>
              </a:lnSpc>
              <a:spcBef>
                <a:spcPts val="1500"/>
              </a:spcBef>
              <a:spcAft>
                <a:spcPct val="0"/>
              </a:spcAft>
              <a:buClr>
                <a:schemeClr val="accent1"/>
              </a:buClr>
              <a:buSzPct val="90000"/>
              <a:buFont typeface="Wingdings" pitchFamily="2" charset="2"/>
            </a:pPr>
            <a:r>
              <a:rPr lang="en-US" smtClean="0"/>
              <a:t>Click to edit Master text styles</a:t>
            </a:r>
          </a:p>
          <a:p>
            <a:pPr marL="201168" lvl="1" algn="l" rtl="0" eaLnBrk="1" fontAlgn="base" hangingPunct="1">
              <a:lnSpc>
                <a:spcPct val="95000"/>
              </a:lnSpc>
              <a:spcBef>
                <a:spcPts val="1500"/>
              </a:spcBef>
              <a:spcAft>
                <a:spcPct val="0"/>
              </a:spcAft>
              <a:buClr>
                <a:schemeClr val="accent1"/>
              </a:buClr>
              <a:buSzPct val="90000"/>
              <a:buFont typeface="Wingdings" pitchFamily="2" charset="2"/>
            </a:pPr>
            <a:r>
              <a:rPr lang="en-US" smtClean="0"/>
              <a:t>Second level</a:t>
            </a:r>
          </a:p>
          <a:p>
            <a:pPr marL="201168" lvl="2" algn="l" rtl="0" eaLnBrk="1" fontAlgn="base" hangingPunct="1">
              <a:lnSpc>
                <a:spcPct val="95000"/>
              </a:lnSpc>
              <a:spcBef>
                <a:spcPts val="1500"/>
              </a:spcBef>
              <a:spcAft>
                <a:spcPct val="0"/>
              </a:spcAft>
              <a:buClr>
                <a:schemeClr val="accent1"/>
              </a:buClr>
              <a:buSzPct val="90000"/>
              <a:buFont typeface="Wingdings" pitchFamily="2" charset="2"/>
            </a:pPr>
            <a:r>
              <a:rPr lang="en-US" smtClean="0"/>
              <a:t>Third level</a:t>
            </a:r>
          </a:p>
          <a:p>
            <a:pPr marL="201168" lvl="3" algn="l" rtl="0" eaLnBrk="1" fontAlgn="base" hangingPunct="1">
              <a:lnSpc>
                <a:spcPct val="95000"/>
              </a:lnSpc>
              <a:spcBef>
                <a:spcPts val="1500"/>
              </a:spcBef>
              <a:spcAft>
                <a:spcPct val="0"/>
              </a:spcAft>
              <a:buClr>
                <a:schemeClr val="accent1"/>
              </a:buClr>
              <a:buSzPct val="90000"/>
              <a:buFont typeface="Wingdings" pitchFamily="2" charset="2"/>
            </a:pPr>
            <a:r>
              <a:rPr lang="en-US" smtClean="0"/>
              <a:t>Fourth level</a:t>
            </a:r>
          </a:p>
          <a:p>
            <a:pPr marL="201168" lvl="4" algn="l" rtl="0" eaLnBrk="1" fontAlgn="base" hangingPunct="1">
              <a:lnSpc>
                <a:spcPct val="95000"/>
              </a:lnSpc>
              <a:spcBef>
                <a:spcPts val="1500"/>
              </a:spcBef>
              <a:spcAft>
                <a:spcPct val="0"/>
              </a:spcAft>
              <a:buClr>
                <a:schemeClr val="accent1"/>
              </a:buClr>
              <a:buSzPct val="90000"/>
              <a:buFont typeface="Wingdings" pitchFamily="2" charset="2"/>
            </a:pPr>
            <a:r>
              <a:rPr lang="en-US" smtClean="0"/>
              <a:t>Fifth level</a:t>
            </a:r>
            <a:endParaRPr lang="en-US" dirty="0"/>
          </a:p>
        </p:txBody>
      </p:sp>
    </p:spTree>
    <p:extLst>
      <p:ext uri="{BB962C8B-B14F-4D97-AF65-F5344CB8AC3E}">
        <p14:creationId xmlns:p14="http://schemas.microsoft.com/office/powerpoint/2010/main" val="2361073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Information">
    <p:bg>
      <p:bgPr>
        <a:solidFill>
          <a:schemeClr val="accent1"/>
        </a:solidFill>
        <a:effectLst/>
      </p:bgPr>
    </p:bg>
    <p:spTree>
      <p:nvGrpSpPr>
        <p:cNvPr id="1" name=""/>
        <p:cNvGrpSpPr/>
        <p:nvPr/>
      </p:nvGrpSpPr>
      <p:grpSpPr>
        <a:xfrm>
          <a:off x="0" y="0"/>
          <a:ext cx="0" cy="0"/>
          <a:chOff x="0" y="0"/>
          <a:chExt cx="0" cy="0"/>
        </a:xfrm>
      </p:grpSpPr>
      <p:sp>
        <p:nvSpPr>
          <p:cNvPr id="14" name="Text Placeholder 12"/>
          <p:cNvSpPr>
            <a:spLocks noGrp="1"/>
          </p:cNvSpPr>
          <p:nvPr>
            <p:ph type="body" sz="quarter" idx="12" hasCustomPrompt="1"/>
          </p:nvPr>
        </p:nvSpPr>
        <p:spPr>
          <a:xfrm>
            <a:off x="786384" y="1644327"/>
            <a:ext cx="3941064" cy="2126023"/>
          </a:xfrm>
        </p:spPr>
        <p:txBody>
          <a:bodyPr anchor="t" anchorCtr="0"/>
          <a:lstStyle>
            <a:lvl1pPr>
              <a:lnSpc>
                <a:spcPct val="76000"/>
              </a:lnSpc>
              <a:spcBef>
                <a:spcPts val="0"/>
              </a:spcBef>
              <a:defRPr sz="4400" b="1" cap="all" baseline="0">
                <a:solidFill>
                  <a:schemeClr val="bg2"/>
                </a:solidFill>
                <a:latin typeface="+mj-lt"/>
              </a:defRPr>
            </a:lvl1pPr>
            <a:lvl5pPr>
              <a:defRPr/>
            </a:lvl5pPr>
          </a:lstStyle>
          <a:p>
            <a:pPr lvl="0"/>
            <a:r>
              <a:rPr lang="en-US" smtClean="0"/>
              <a:t>outline of</a:t>
            </a:r>
          </a:p>
          <a:p>
            <a:pPr lvl="0"/>
            <a:r>
              <a:rPr lang="en-US" smtClean="0"/>
              <a:t>today’s</a:t>
            </a:r>
          </a:p>
          <a:p>
            <a:pPr lvl="0"/>
            <a:r>
              <a:rPr lang="en-US" smtClean="0"/>
              <a:t>presentation</a:t>
            </a:r>
            <a:endParaRPr lang="en-US" dirty="0" smtClean="0"/>
          </a:p>
        </p:txBody>
      </p:sp>
      <p:sp>
        <p:nvSpPr>
          <p:cNvPr id="4" name="Text Placeholder 3"/>
          <p:cNvSpPr>
            <a:spLocks noGrp="1"/>
          </p:cNvSpPr>
          <p:nvPr>
            <p:ph type="body" sz="quarter" idx="13" hasCustomPrompt="1"/>
          </p:nvPr>
        </p:nvSpPr>
        <p:spPr>
          <a:xfrm>
            <a:off x="4863465" y="982664"/>
            <a:ext cx="3399589" cy="2636835"/>
          </a:xfrm>
        </p:spPr>
        <p:txBody>
          <a:bodyPr/>
          <a:lstStyle>
            <a:lvl1pPr marL="198438" indent="-198438">
              <a:lnSpc>
                <a:spcPct val="90000"/>
              </a:lnSpc>
              <a:spcBef>
                <a:spcPts val="700"/>
              </a:spcBef>
              <a:buClr>
                <a:schemeClr val="bg1"/>
              </a:buClr>
              <a:buSzPct val="92000"/>
              <a:buFont typeface="+mj-lt"/>
              <a:buAutoNum type="arabicPeriod"/>
              <a:defRPr sz="1700" b="0" baseline="0">
                <a:solidFill>
                  <a:schemeClr val="bg1"/>
                </a:solidFill>
                <a:latin typeface="+mn-lt"/>
              </a:defRPr>
            </a:lvl1pPr>
            <a:lvl2pPr marL="200025" indent="-171450">
              <a:spcBef>
                <a:spcPts val="700"/>
              </a:spcBef>
              <a:buClr>
                <a:schemeClr val="bg1"/>
              </a:buClr>
              <a:buFont typeface="Georgia" panose="02040502050405020303" pitchFamily="18" charset="0"/>
              <a:buChar char="»"/>
              <a:defRPr sz="1700">
                <a:solidFill>
                  <a:schemeClr val="bg1"/>
                </a:solidFill>
              </a:defRPr>
            </a:lvl2pPr>
            <a:lvl3pPr marL="201168" indent="0">
              <a:spcBef>
                <a:spcPts val="700"/>
              </a:spcBef>
              <a:buNone/>
              <a:defRPr sz="1700">
                <a:solidFill>
                  <a:schemeClr val="bg1"/>
                </a:solidFill>
              </a:defRPr>
            </a:lvl3pPr>
            <a:lvl4pPr>
              <a:defRPr sz="1700">
                <a:solidFill>
                  <a:schemeClr val="accent2"/>
                </a:solidFill>
              </a:defRPr>
            </a:lvl4pPr>
            <a:lvl5pPr>
              <a:defRPr sz="1700">
                <a:solidFill>
                  <a:schemeClr val="accent2"/>
                </a:solidFill>
              </a:defRPr>
            </a:lvl5pPr>
          </a:lstStyle>
          <a:p>
            <a:pPr lvl="0"/>
            <a:r>
              <a:rPr lang="en-US" smtClean="0"/>
              <a:t>Click to add outline item</a:t>
            </a:r>
          </a:p>
          <a:p>
            <a:pPr lvl="1"/>
            <a:r>
              <a:rPr lang="en-US" smtClean="0"/>
              <a:t>Click to add bullet point</a:t>
            </a:r>
          </a:p>
          <a:p>
            <a:pPr lvl="2"/>
            <a:r>
              <a:rPr lang="en-US" smtClean="0"/>
              <a:t>Click to add text</a:t>
            </a:r>
          </a:p>
        </p:txBody>
      </p:sp>
    </p:spTree>
    <p:extLst>
      <p:ext uri="{BB962C8B-B14F-4D97-AF65-F5344CB8AC3E}">
        <p14:creationId xmlns:p14="http://schemas.microsoft.com/office/powerpoint/2010/main" val="2849260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86384" y="576272"/>
            <a:ext cx="4507992" cy="514350"/>
          </a:xfrm>
          <a:prstGeom prst="rect">
            <a:avLst/>
          </a:prstGeom>
          <a:noFill/>
          <a:ln w="9525">
            <a:noFill/>
            <a:miter lim="800000"/>
            <a:headEnd/>
            <a:tailEnd/>
          </a:ln>
          <a:effectLst/>
        </p:spPr>
        <p:txBody>
          <a:bodyPr vert="horz" wrap="square" lIns="201168" tIns="0" rIns="0" bIns="0" numCol="1" anchor="t" anchorCtr="0" compatLnSpc="1">
            <a:prstTxWarp prst="textNoShape">
              <a:avLst/>
            </a:prstTxWarp>
            <a:noAutofit/>
          </a:bodyPr>
          <a:lstStyle/>
          <a:p>
            <a:pPr lvl="0"/>
            <a:r>
              <a:rPr lang="en-US" smtClean="0"/>
              <a:t>click to add title</a:t>
            </a:r>
          </a:p>
        </p:txBody>
      </p:sp>
      <p:sp>
        <p:nvSpPr>
          <p:cNvPr id="1027" name="Rectangle 3"/>
          <p:cNvSpPr>
            <a:spLocks noGrp="1" noChangeArrowheads="1"/>
          </p:cNvSpPr>
          <p:nvPr>
            <p:ph type="body" idx="1"/>
          </p:nvPr>
        </p:nvSpPr>
        <p:spPr bwMode="auto">
          <a:xfrm>
            <a:off x="750733" y="1894689"/>
            <a:ext cx="8520112" cy="3757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808" r:id="rId3"/>
    <p:sldLayoutId id="2147483792" r:id="rId4"/>
    <p:sldLayoutId id="2147483794" r:id="rId5"/>
    <p:sldLayoutId id="2147483811" r:id="rId6"/>
    <p:sldLayoutId id="2147483803" r:id="rId7"/>
    <p:sldLayoutId id="2147483802" r:id="rId8"/>
    <p:sldLayoutId id="2147483801" r:id="rId9"/>
    <p:sldLayoutId id="2147483804" r:id="rId10"/>
    <p:sldLayoutId id="2147483809" r:id="rId11"/>
    <p:sldLayoutId id="2147483810" r:id="rId12"/>
    <p:sldLayoutId id="2147483805" r:id="rId13"/>
    <p:sldLayoutId id="2147483806" r:id="rId14"/>
    <p:sldLayoutId id="2147483807" r:id="rId15"/>
  </p:sldLayoutIdLst>
  <p:timing>
    <p:tnLst>
      <p:par>
        <p:cTn id="1" dur="indefinite" restart="never" nodeType="tmRoot"/>
      </p:par>
    </p:tnLst>
  </p:timing>
  <p:hf hdr="0" dt="0"/>
  <p:txStyles>
    <p:titleStyle>
      <a:lvl1pPr algn="l" rtl="0" eaLnBrk="1" fontAlgn="base" hangingPunct="1">
        <a:lnSpc>
          <a:spcPct val="80000"/>
        </a:lnSpc>
        <a:spcBef>
          <a:spcPct val="0"/>
        </a:spcBef>
        <a:spcAft>
          <a:spcPct val="0"/>
        </a:spcAft>
        <a:defRPr sz="4400" b="1" i="0" u="none" cap="all" baseline="0">
          <a:solidFill>
            <a:schemeClr val="tx1"/>
          </a:solidFill>
          <a:latin typeface="+mj-lt"/>
          <a:ea typeface="+mj-ea"/>
          <a:cs typeface="+mj-cs"/>
        </a:defRPr>
      </a:lvl1pPr>
      <a:lvl2pPr algn="l" rtl="0" eaLnBrk="1" fontAlgn="base" hangingPunct="1">
        <a:lnSpc>
          <a:spcPct val="85000"/>
        </a:lnSpc>
        <a:spcBef>
          <a:spcPct val="0"/>
        </a:spcBef>
        <a:spcAft>
          <a:spcPct val="0"/>
        </a:spcAft>
        <a:defRPr sz="2800" b="1">
          <a:solidFill>
            <a:schemeClr val="tx1"/>
          </a:solidFill>
          <a:latin typeface="Arial" charset="0"/>
          <a:cs typeface="Arial" charset="0"/>
        </a:defRPr>
      </a:lvl2pPr>
      <a:lvl3pPr algn="l" rtl="0" eaLnBrk="1" fontAlgn="base" hangingPunct="1">
        <a:lnSpc>
          <a:spcPct val="85000"/>
        </a:lnSpc>
        <a:spcBef>
          <a:spcPct val="0"/>
        </a:spcBef>
        <a:spcAft>
          <a:spcPct val="0"/>
        </a:spcAft>
        <a:defRPr sz="2800" b="1">
          <a:solidFill>
            <a:schemeClr val="tx1"/>
          </a:solidFill>
          <a:latin typeface="Arial" charset="0"/>
          <a:cs typeface="Arial" charset="0"/>
        </a:defRPr>
      </a:lvl3pPr>
      <a:lvl4pPr algn="l" rtl="0" eaLnBrk="1" fontAlgn="base" hangingPunct="1">
        <a:lnSpc>
          <a:spcPct val="85000"/>
        </a:lnSpc>
        <a:spcBef>
          <a:spcPct val="0"/>
        </a:spcBef>
        <a:spcAft>
          <a:spcPct val="0"/>
        </a:spcAft>
        <a:defRPr sz="2800" b="1">
          <a:solidFill>
            <a:schemeClr val="tx1"/>
          </a:solidFill>
          <a:latin typeface="Arial" charset="0"/>
          <a:cs typeface="Arial" charset="0"/>
        </a:defRPr>
      </a:lvl4pPr>
      <a:lvl5pPr algn="l" rtl="0" eaLnBrk="1" fontAlgn="base" hangingPunct="1">
        <a:lnSpc>
          <a:spcPct val="85000"/>
        </a:lnSpc>
        <a:spcBef>
          <a:spcPct val="0"/>
        </a:spcBef>
        <a:spcAft>
          <a:spcPct val="0"/>
        </a:spcAft>
        <a:defRPr sz="2800" b="1">
          <a:solidFill>
            <a:schemeClr val="tx1"/>
          </a:solidFill>
          <a:latin typeface="Arial" charset="0"/>
          <a:cs typeface="Arial" charset="0"/>
        </a:defRPr>
      </a:lvl5pPr>
      <a:lvl6pPr marL="457200" algn="l" rtl="0" eaLnBrk="1" fontAlgn="base" hangingPunct="1">
        <a:lnSpc>
          <a:spcPct val="85000"/>
        </a:lnSpc>
        <a:spcBef>
          <a:spcPct val="0"/>
        </a:spcBef>
        <a:spcAft>
          <a:spcPct val="0"/>
        </a:spcAft>
        <a:defRPr sz="2800" b="1">
          <a:solidFill>
            <a:schemeClr val="tx1"/>
          </a:solidFill>
          <a:latin typeface="Arial" charset="0"/>
          <a:cs typeface="Arial" charset="0"/>
        </a:defRPr>
      </a:lvl6pPr>
      <a:lvl7pPr marL="914400" algn="l" rtl="0" eaLnBrk="1" fontAlgn="base" hangingPunct="1">
        <a:lnSpc>
          <a:spcPct val="85000"/>
        </a:lnSpc>
        <a:spcBef>
          <a:spcPct val="0"/>
        </a:spcBef>
        <a:spcAft>
          <a:spcPct val="0"/>
        </a:spcAft>
        <a:defRPr sz="2800" b="1">
          <a:solidFill>
            <a:schemeClr val="tx1"/>
          </a:solidFill>
          <a:latin typeface="Arial" charset="0"/>
          <a:cs typeface="Arial" charset="0"/>
        </a:defRPr>
      </a:lvl7pPr>
      <a:lvl8pPr marL="1371600" algn="l" rtl="0" eaLnBrk="1" fontAlgn="base" hangingPunct="1">
        <a:lnSpc>
          <a:spcPct val="85000"/>
        </a:lnSpc>
        <a:spcBef>
          <a:spcPct val="0"/>
        </a:spcBef>
        <a:spcAft>
          <a:spcPct val="0"/>
        </a:spcAft>
        <a:defRPr sz="2800" b="1">
          <a:solidFill>
            <a:schemeClr val="tx1"/>
          </a:solidFill>
          <a:latin typeface="Arial" charset="0"/>
          <a:cs typeface="Arial" charset="0"/>
        </a:defRPr>
      </a:lvl8pPr>
      <a:lvl9pPr marL="1828800" algn="l" rtl="0" eaLnBrk="1" fontAlgn="base" hangingPunct="1">
        <a:lnSpc>
          <a:spcPct val="85000"/>
        </a:lnSpc>
        <a:spcBef>
          <a:spcPct val="0"/>
        </a:spcBef>
        <a:spcAft>
          <a:spcPct val="0"/>
        </a:spcAft>
        <a:defRPr sz="2800" b="1">
          <a:solidFill>
            <a:schemeClr val="tx1"/>
          </a:solidFill>
          <a:latin typeface="Arial" charset="0"/>
          <a:cs typeface="Arial" charset="0"/>
        </a:defRPr>
      </a:lvl9pPr>
    </p:titleStyle>
    <p:bodyStyle>
      <a:lvl1pPr marL="201168" algn="l" rtl="0" eaLnBrk="1" fontAlgn="base" hangingPunct="1">
        <a:lnSpc>
          <a:spcPct val="95000"/>
        </a:lnSpc>
        <a:spcBef>
          <a:spcPts val="1500"/>
        </a:spcBef>
        <a:spcAft>
          <a:spcPct val="0"/>
        </a:spcAft>
        <a:buClr>
          <a:schemeClr val="accent1"/>
        </a:buClr>
        <a:buSzPct val="90000"/>
        <a:buFont typeface="Wingdings" pitchFamily="2" charset="2"/>
        <a:defRPr sz="1700">
          <a:solidFill>
            <a:schemeClr val="accent2"/>
          </a:solidFill>
          <a:latin typeface="+mn-lt"/>
          <a:ea typeface="+mn-ea"/>
          <a:cs typeface="+mn-cs"/>
        </a:defRPr>
      </a:lvl1pPr>
      <a:lvl2pPr marL="201168" indent="-227013" algn="l" rtl="0" eaLnBrk="1" fontAlgn="base" hangingPunct="1">
        <a:lnSpc>
          <a:spcPct val="95000"/>
        </a:lnSpc>
        <a:spcBef>
          <a:spcPts val="1250"/>
        </a:spcBef>
        <a:spcAft>
          <a:spcPct val="0"/>
        </a:spcAft>
        <a:buClr>
          <a:schemeClr val="tx1"/>
        </a:buClr>
        <a:buSzPct val="100000"/>
        <a:buFont typeface="Georgia" panose="02040502050405020303" pitchFamily="18" charset="0"/>
        <a:buChar char="»"/>
        <a:defRPr sz="2000" b="0" i="0" u="none">
          <a:solidFill>
            <a:schemeClr val="tx1"/>
          </a:solidFill>
          <a:latin typeface="+mn-lt"/>
          <a:cs typeface="+mn-cs"/>
        </a:defRPr>
      </a:lvl2pPr>
      <a:lvl3pPr marL="201168" indent="-188913" algn="l" rtl="0" eaLnBrk="1" fontAlgn="base" hangingPunct="1">
        <a:spcBef>
          <a:spcPts val="900"/>
        </a:spcBef>
        <a:spcAft>
          <a:spcPts val="0"/>
        </a:spcAft>
        <a:buClr>
          <a:schemeClr val="tx1"/>
        </a:buClr>
        <a:buSzPct val="100000"/>
        <a:buFont typeface="Georgia" panose="02040502050405020303" pitchFamily="18" charset="0"/>
        <a:buChar char="»"/>
        <a:defRPr sz="2000">
          <a:solidFill>
            <a:schemeClr val="tx1"/>
          </a:solidFill>
          <a:latin typeface="+mn-lt"/>
          <a:cs typeface="+mn-cs"/>
        </a:defRPr>
      </a:lvl3pPr>
      <a:lvl4pPr marL="201168" indent="-192024" algn="l" rtl="0" eaLnBrk="1" fontAlgn="base" hangingPunct="1">
        <a:spcBef>
          <a:spcPts val="900"/>
        </a:spcBef>
        <a:spcAft>
          <a:spcPts val="0"/>
        </a:spcAft>
        <a:buClr>
          <a:schemeClr val="accent2"/>
        </a:buClr>
        <a:buSzPct val="90000"/>
        <a:buFont typeface="Wingdings" panose="05000000000000000000" pitchFamily="2" charset="2"/>
        <a:buChar char="§"/>
        <a:defRPr sz="2000">
          <a:solidFill>
            <a:schemeClr val="tx1"/>
          </a:solidFill>
          <a:latin typeface="+mn-lt"/>
          <a:cs typeface="+mn-cs"/>
        </a:defRPr>
      </a:lvl4pPr>
      <a:lvl5pPr marL="201168" indent="-192024" algn="l" rtl="0" eaLnBrk="1" fontAlgn="base" hangingPunct="1">
        <a:spcBef>
          <a:spcPts val="900"/>
        </a:spcBef>
        <a:spcAft>
          <a:spcPts val="0"/>
        </a:spcAft>
        <a:buClr>
          <a:schemeClr val="accent2"/>
        </a:buClr>
        <a:buFont typeface="Arial" charset="0"/>
        <a:buChar char="­"/>
        <a:defRPr sz="2000">
          <a:solidFill>
            <a:schemeClr val="tx1"/>
          </a:solidFill>
          <a:latin typeface="+mn-lt"/>
          <a:cs typeface="+mn-cs"/>
        </a:defRPr>
      </a:lvl5pPr>
      <a:lvl6pPr marL="1209675" indent="-160338" algn="l" rtl="0" eaLnBrk="1" fontAlgn="base" hangingPunct="1">
        <a:spcBef>
          <a:spcPct val="10000"/>
        </a:spcBef>
        <a:spcAft>
          <a:spcPct val="0"/>
        </a:spcAft>
        <a:buClr>
          <a:schemeClr val="accent1"/>
        </a:buClr>
        <a:buFont typeface="Arial" charset="0"/>
        <a:buChar char="­"/>
        <a:defRPr>
          <a:solidFill>
            <a:schemeClr val="tx1"/>
          </a:solidFill>
          <a:latin typeface="+mn-lt"/>
          <a:cs typeface="+mn-cs"/>
        </a:defRPr>
      </a:lvl6pPr>
      <a:lvl7pPr marL="1666875" indent="-160338" algn="l" rtl="0" eaLnBrk="1" fontAlgn="base" hangingPunct="1">
        <a:spcBef>
          <a:spcPct val="10000"/>
        </a:spcBef>
        <a:spcAft>
          <a:spcPct val="0"/>
        </a:spcAft>
        <a:buClr>
          <a:schemeClr val="accent1"/>
        </a:buClr>
        <a:buFont typeface="Arial" charset="0"/>
        <a:buChar char="­"/>
        <a:defRPr>
          <a:solidFill>
            <a:schemeClr val="tx1"/>
          </a:solidFill>
          <a:latin typeface="+mn-lt"/>
          <a:cs typeface="+mn-cs"/>
        </a:defRPr>
      </a:lvl7pPr>
      <a:lvl8pPr marL="2124075" indent="-160338" algn="l" rtl="0" eaLnBrk="1" fontAlgn="base" hangingPunct="1">
        <a:spcBef>
          <a:spcPct val="10000"/>
        </a:spcBef>
        <a:spcAft>
          <a:spcPct val="0"/>
        </a:spcAft>
        <a:buClr>
          <a:schemeClr val="accent1"/>
        </a:buClr>
        <a:buFont typeface="Arial" charset="0"/>
        <a:buChar char="­"/>
        <a:defRPr>
          <a:solidFill>
            <a:schemeClr val="tx1"/>
          </a:solidFill>
          <a:latin typeface="+mn-lt"/>
          <a:cs typeface="+mn-cs"/>
        </a:defRPr>
      </a:lvl8pPr>
      <a:lvl9pPr marL="2581275" indent="-160338" algn="l" rtl="0" eaLnBrk="1" fontAlgn="base" hangingPunct="1">
        <a:spcBef>
          <a:spcPct val="10000"/>
        </a:spcBef>
        <a:spcAft>
          <a:spcPct val="0"/>
        </a:spcAft>
        <a:buClr>
          <a:schemeClr val="accent1"/>
        </a:buClr>
        <a:buFont typeface="Arial"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jstor.org/action/registratio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www.jstor.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jstor.org/action/showLogi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witter.com/jstorsupport" TargetMode="External"/><Relationship Id="rId2" Type="http://schemas.openxmlformats.org/officeDocument/2006/relationships/hyperlink" Target="mailto:support@jstor.org" TargetMode="External"/><Relationship Id="rId1" Type="http://schemas.openxmlformats.org/officeDocument/2006/relationships/slideLayout" Target="../slideLayouts/slideLayout8.xml"/><Relationship Id="rId4" Type="http://schemas.openxmlformats.org/officeDocument/2006/relationships/hyperlink" Target="http://about.jstor.org/jstor-help-suppor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jstor.org/action/showAdvancedSearch"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8072"/>
          </a:xfrm>
          <a:prstGeom prst="rect">
            <a:avLst/>
          </a:prstGeom>
        </p:spPr>
      </p:pic>
      <p:sp>
        <p:nvSpPr>
          <p:cNvPr id="15" name="Title 14"/>
          <p:cNvSpPr>
            <a:spLocks noGrp="1"/>
          </p:cNvSpPr>
          <p:nvPr>
            <p:ph type="ctrTitle"/>
          </p:nvPr>
        </p:nvSpPr>
        <p:spPr>
          <a:xfrm>
            <a:off x="786386" y="2153613"/>
            <a:ext cx="4509515" cy="1157912"/>
          </a:xfrm>
        </p:spPr>
        <p:txBody>
          <a:bodyPr/>
          <a:lstStyle/>
          <a:p>
            <a:r>
              <a:rPr lang="en-US" dirty="0"/>
              <a:t>User guide to</a:t>
            </a:r>
            <a:br>
              <a:rPr lang="en-US" dirty="0"/>
            </a:br>
            <a:r>
              <a:rPr lang="en-US" dirty="0"/>
              <a:t>books at </a:t>
            </a:r>
            <a:r>
              <a:rPr lang="en-US" dirty="0" err="1"/>
              <a:t>jstor</a:t>
            </a:r>
            <a:endParaRPr lang="en-US" dirty="0"/>
          </a:p>
        </p:txBody>
      </p:sp>
      <p:sp>
        <p:nvSpPr>
          <p:cNvPr id="16" name="Text Placeholder 15"/>
          <p:cNvSpPr>
            <a:spLocks noGrp="1"/>
          </p:cNvSpPr>
          <p:nvPr>
            <p:ph type="body" sz="quarter" idx="15"/>
          </p:nvPr>
        </p:nvSpPr>
        <p:spPr>
          <a:xfrm>
            <a:off x="786384" y="3631465"/>
            <a:ext cx="4434840" cy="171450"/>
          </a:xfrm>
        </p:spPr>
        <p:txBody>
          <a:bodyPr/>
          <a:lstStyle/>
          <a:p>
            <a:r>
              <a:rPr lang="en-US" sz="1200" dirty="0" smtClean="0"/>
              <a:t>November 2014</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6193" y="1022661"/>
            <a:ext cx="3076041" cy="265176"/>
          </a:xfrm>
          <a:prstGeom prst="rect">
            <a:avLst/>
          </a:prstGeom>
        </p:spPr>
      </p:pic>
    </p:spTree>
    <p:extLst>
      <p:ext uri="{BB962C8B-B14F-4D97-AF65-F5344CB8AC3E}">
        <p14:creationId xmlns:p14="http://schemas.microsoft.com/office/powerpoint/2010/main" val="675458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8962" y="1101379"/>
            <a:ext cx="5051916" cy="3900771"/>
          </a:xfrm>
          <a:prstGeom prst="rect">
            <a:avLst/>
          </a:prstGeom>
        </p:spPr>
      </p:pic>
      <p:sp>
        <p:nvSpPr>
          <p:cNvPr id="9" name="Oval Callout 8"/>
          <p:cNvSpPr/>
          <p:nvPr/>
        </p:nvSpPr>
        <p:spPr bwMode="auto">
          <a:xfrm>
            <a:off x="6146918" y="1634118"/>
            <a:ext cx="1169179" cy="744598"/>
          </a:xfrm>
          <a:prstGeom prst="wedgeEllipseCallout">
            <a:avLst>
              <a:gd name="adj1" fmla="val -47077"/>
              <a:gd name="adj2" fmla="val 47611"/>
            </a:avLst>
          </a:prstGeom>
          <a:solidFill>
            <a:schemeClr val="bg1"/>
          </a:solidFill>
          <a:ln w="9525" cap="flat" cmpd="sng" algn="ctr">
            <a:solidFill>
              <a:schemeClr val="accent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95000"/>
              </a:lnSpc>
              <a:spcBef>
                <a:spcPct val="50000"/>
              </a:spcBef>
              <a:spcAft>
                <a:spcPct val="0"/>
              </a:spcAft>
              <a:buClrTx/>
              <a:buSzTx/>
              <a:buFontTx/>
              <a:buNone/>
              <a:tabLst/>
            </a:pPr>
            <a:endParaRPr kumimoji="0" lang="en-US" sz="1800" b="0" i="0" u="none" strike="noStrike" cap="none" normalizeH="0" baseline="0" smtClean="0">
              <a:ln>
                <a:noFill/>
              </a:ln>
              <a:solidFill>
                <a:schemeClr val="bg1"/>
              </a:solidFill>
              <a:effectLst/>
              <a:latin typeface="Arial" charset="0"/>
              <a:cs typeface="Arial" charset="0"/>
            </a:endParaRPr>
          </a:p>
        </p:txBody>
      </p:sp>
      <p:sp>
        <p:nvSpPr>
          <p:cNvPr id="2" name="Title 1"/>
          <p:cNvSpPr>
            <a:spLocks noGrp="1"/>
          </p:cNvSpPr>
          <p:nvPr>
            <p:ph type="title"/>
          </p:nvPr>
        </p:nvSpPr>
        <p:spPr>
          <a:xfrm>
            <a:off x="323805" y="328846"/>
            <a:ext cx="6918875" cy="514350"/>
          </a:xfrm>
        </p:spPr>
        <p:txBody>
          <a:bodyPr/>
          <a:lstStyle/>
          <a:p>
            <a:r>
              <a:rPr lang="en-US" dirty="0" smtClean="0"/>
              <a:t>Table of contents page</a:t>
            </a:r>
            <a:endParaRPr lang="en-US" dirty="0"/>
          </a:p>
        </p:txBody>
      </p:sp>
      <p:sp>
        <p:nvSpPr>
          <p:cNvPr id="6" name="Oval 5"/>
          <p:cNvSpPr/>
          <p:nvPr/>
        </p:nvSpPr>
        <p:spPr bwMode="auto">
          <a:xfrm>
            <a:off x="3718537" y="2263619"/>
            <a:ext cx="1413161" cy="773027"/>
          </a:xfrm>
          <a:prstGeom prst="ellipse">
            <a:avLst/>
          </a:prstGeom>
          <a:solidFill>
            <a:schemeClr val="bg1"/>
          </a:solidFill>
          <a:ln w="9525" cap="flat" cmpd="sng" algn="ctr">
            <a:solidFill>
              <a:schemeClr val="accent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95000"/>
              </a:lnSpc>
              <a:spcBef>
                <a:spcPct val="50000"/>
              </a:spcBef>
              <a:spcAft>
                <a:spcPct val="0"/>
              </a:spcAft>
              <a:buClrTx/>
              <a:buSzTx/>
              <a:buFontTx/>
              <a:buNone/>
              <a:tabLst/>
            </a:pPr>
            <a:endParaRPr kumimoji="0" lang="en-US" sz="1800" b="0" i="0" u="none" strike="noStrike" cap="none" normalizeH="0" baseline="0" smtClean="0">
              <a:ln>
                <a:noFill/>
              </a:ln>
              <a:solidFill>
                <a:schemeClr val="bg1"/>
              </a:solidFill>
              <a:effectLst/>
              <a:latin typeface="Arial" charset="0"/>
              <a:cs typeface="Arial" charset="0"/>
            </a:endParaRPr>
          </a:p>
        </p:txBody>
      </p:sp>
      <p:sp>
        <p:nvSpPr>
          <p:cNvPr id="7" name="TextBox 6"/>
          <p:cNvSpPr txBox="1"/>
          <p:nvPr/>
        </p:nvSpPr>
        <p:spPr>
          <a:xfrm>
            <a:off x="3859216" y="2359538"/>
            <a:ext cx="1138204" cy="677108"/>
          </a:xfrm>
          <a:prstGeom prst="rect">
            <a:avLst/>
          </a:prstGeom>
          <a:noFill/>
        </p:spPr>
        <p:txBody>
          <a:bodyPr wrap="square" lIns="0" rIns="0" rtlCol="0">
            <a:spAutoFit/>
          </a:bodyPr>
          <a:lstStyle/>
          <a:p>
            <a:r>
              <a:rPr lang="en-US" sz="800" i="1" dirty="0" smtClean="0">
                <a:solidFill>
                  <a:schemeClr val="accent1">
                    <a:lumMod val="75000"/>
                  </a:schemeClr>
                </a:solidFill>
                <a:latin typeface="+mn-lt"/>
              </a:rPr>
              <a:t>Click the author’s name or “Search for book reviews on JSTOR” link to search for related content</a:t>
            </a:r>
          </a:p>
        </p:txBody>
      </p:sp>
      <p:sp>
        <p:nvSpPr>
          <p:cNvPr id="8" name="TextBox 7"/>
          <p:cNvSpPr txBox="1"/>
          <p:nvPr/>
        </p:nvSpPr>
        <p:spPr>
          <a:xfrm>
            <a:off x="6282695" y="1752060"/>
            <a:ext cx="924699" cy="560153"/>
          </a:xfrm>
          <a:prstGeom prst="rect">
            <a:avLst/>
          </a:prstGeom>
          <a:noFill/>
        </p:spPr>
        <p:txBody>
          <a:bodyPr wrap="square" lIns="0" rIns="0" rtlCol="0">
            <a:spAutoFit/>
          </a:bodyPr>
          <a:lstStyle/>
          <a:p>
            <a:r>
              <a:rPr lang="en-US" sz="800" i="1" dirty="0" smtClean="0">
                <a:solidFill>
                  <a:schemeClr val="accent1">
                    <a:lumMod val="75000"/>
                  </a:schemeClr>
                </a:solidFill>
                <a:latin typeface="+mn-lt"/>
              </a:rPr>
              <a:t>Save, email, export, or track citations using a MyJSTOR account</a:t>
            </a:r>
          </a:p>
        </p:txBody>
      </p:sp>
      <p:sp>
        <p:nvSpPr>
          <p:cNvPr id="13" name="Oval Callout 12"/>
          <p:cNvSpPr/>
          <p:nvPr/>
        </p:nvSpPr>
        <p:spPr bwMode="auto">
          <a:xfrm>
            <a:off x="6131949" y="3103421"/>
            <a:ext cx="1455203" cy="949388"/>
          </a:xfrm>
          <a:prstGeom prst="wedgeEllipseCallout">
            <a:avLst>
              <a:gd name="adj1" fmla="val -47077"/>
              <a:gd name="adj2" fmla="val 47611"/>
            </a:avLst>
          </a:prstGeom>
          <a:solidFill>
            <a:schemeClr val="bg1"/>
          </a:solidFill>
          <a:ln w="9525" cap="flat" cmpd="sng" algn="ctr">
            <a:solidFill>
              <a:schemeClr val="accent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95000"/>
              </a:lnSpc>
              <a:spcBef>
                <a:spcPct val="50000"/>
              </a:spcBef>
              <a:spcAft>
                <a:spcPct val="0"/>
              </a:spcAft>
              <a:buClrTx/>
              <a:buSzTx/>
              <a:buFontTx/>
              <a:buNone/>
              <a:tabLst/>
            </a:pPr>
            <a:endParaRPr kumimoji="0" lang="en-US" sz="1800" b="0" i="0" u="none" strike="noStrike" cap="none" normalizeH="0" baseline="0" smtClean="0">
              <a:ln>
                <a:noFill/>
              </a:ln>
              <a:solidFill>
                <a:schemeClr val="bg1"/>
              </a:solidFill>
              <a:effectLst/>
              <a:latin typeface="Arial" charset="0"/>
              <a:cs typeface="Arial" charset="0"/>
            </a:endParaRPr>
          </a:p>
        </p:txBody>
      </p:sp>
      <p:sp>
        <p:nvSpPr>
          <p:cNvPr id="10" name="TextBox 9"/>
          <p:cNvSpPr txBox="1"/>
          <p:nvPr/>
        </p:nvSpPr>
        <p:spPr>
          <a:xfrm>
            <a:off x="6189495" y="3270374"/>
            <a:ext cx="1348013" cy="677108"/>
          </a:xfrm>
          <a:prstGeom prst="rect">
            <a:avLst/>
          </a:prstGeom>
          <a:noFill/>
        </p:spPr>
        <p:txBody>
          <a:bodyPr wrap="square" lIns="0" rIns="0" rtlCol="0">
            <a:spAutoFit/>
          </a:bodyPr>
          <a:lstStyle/>
          <a:p>
            <a:r>
              <a:rPr lang="en-US" sz="800" i="1" dirty="0" smtClean="0">
                <a:solidFill>
                  <a:schemeClr val="accent1">
                    <a:lumMod val="75000"/>
                  </a:schemeClr>
                </a:solidFill>
                <a:latin typeface="+mn-lt"/>
              </a:rPr>
              <a:t>When you reach this page through the search results, the two chapters most relevant to your search are highlighted</a:t>
            </a:r>
          </a:p>
        </p:txBody>
      </p:sp>
      <p:sp>
        <p:nvSpPr>
          <p:cNvPr id="14" name="Oval 13"/>
          <p:cNvSpPr/>
          <p:nvPr/>
        </p:nvSpPr>
        <p:spPr bwMode="auto">
          <a:xfrm>
            <a:off x="7005649" y="3795575"/>
            <a:ext cx="1413161" cy="773027"/>
          </a:xfrm>
          <a:prstGeom prst="ellipse">
            <a:avLst/>
          </a:prstGeom>
          <a:solidFill>
            <a:schemeClr val="bg1"/>
          </a:solidFill>
          <a:ln w="9525" cap="flat" cmpd="sng" algn="ctr">
            <a:solidFill>
              <a:schemeClr val="accent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95000"/>
              </a:lnSpc>
              <a:spcBef>
                <a:spcPct val="50000"/>
              </a:spcBef>
              <a:spcAft>
                <a:spcPct val="0"/>
              </a:spcAft>
              <a:buClrTx/>
              <a:buSzTx/>
              <a:buFontTx/>
              <a:buNone/>
              <a:tabLst/>
            </a:pPr>
            <a:endParaRPr kumimoji="0" lang="en-US" sz="1800" b="0" i="0" u="none" strike="noStrike" cap="none" normalizeH="0" baseline="0" smtClean="0">
              <a:ln>
                <a:noFill/>
              </a:ln>
              <a:solidFill>
                <a:schemeClr val="bg1"/>
              </a:solidFill>
              <a:effectLst/>
              <a:latin typeface="Arial" charset="0"/>
              <a:cs typeface="Arial" charset="0"/>
            </a:endParaRPr>
          </a:p>
        </p:txBody>
      </p:sp>
      <p:sp>
        <p:nvSpPr>
          <p:cNvPr id="11" name="TextBox 10"/>
          <p:cNvSpPr txBox="1"/>
          <p:nvPr/>
        </p:nvSpPr>
        <p:spPr>
          <a:xfrm>
            <a:off x="7181812" y="3856765"/>
            <a:ext cx="1070354" cy="677108"/>
          </a:xfrm>
          <a:prstGeom prst="rect">
            <a:avLst/>
          </a:prstGeom>
          <a:noFill/>
        </p:spPr>
        <p:txBody>
          <a:bodyPr wrap="square" lIns="0" rIns="0" rtlCol="0">
            <a:spAutoFit/>
          </a:bodyPr>
          <a:lstStyle/>
          <a:p>
            <a:r>
              <a:rPr lang="en-US" sz="800" i="1" dirty="0" smtClean="0">
                <a:solidFill>
                  <a:schemeClr val="accent1">
                    <a:lumMod val="75000"/>
                  </a:schemeClr>
                </a:solidFill>
                <a:latin typeface="+mn-lt"/>
              </a:rPr>
              <a:t>Below this, all the chapters are listed in order, along with a short excerpt for each chapter</a:t>
            </a:r>
          </a:p>
        </p:txBody>
      </p:sp>
      <p:sp>
        <p:nvSpPr>
          <p:cNvPr id="15" name="Oval 14"/>
          <p:cNvSpPr/>
          <p:nvPr/>
        </p:nvSpPr>
        <p:spPr bwMode="auto">
          <a:xfrm>
            <a:off x="6295871" y="4335560"/>
            <a:ext cx="1241637" cy="758244"/>
          </a:xfrm>
          <a:prstGeom prst="ellipse">
            <a:avLst/>
          </a:prstGeom>
          <a:solidFill>
            <a:schemeClr val="bg1"/>
          </a:solidFill>
          <a:ln w="9525" cap="flat" cmpd="sng" algn="ctr">
            <a:solidFill>
              <a:schemeClr val="accent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95000"/>
              </a:lnSpc>
              <a:spcBef>
                <a:spcPct val="50000"/>
              </a:spcBef>
              <a:spcAft>
                <a:spcPct val="0"/>
              </a:spcAft>
              <a:buClrTx/>
              <a:buSzTx/>
              <a:buFontTx/>
              <a:buNone/>
              <a:tabLst/>
            </a:pPr>
            <a:endParaRPr kumimoji="0" lang="en-US" sz="1800" b="0" i="0" u="none" strike="noStrike" cap="none" normalizeH="0" baseline="0" smtClean="0">
              <a:ln>
                <a:noFill/>
              </a:ln>
              <a:solidFill>
                <a:schemeClr val="bg1"/>
              </a:solidFill>
              <a:effectLst/>
              <a:latin typeface="Arial" charset="0"/>
              <a:cs typeface="Arial" charset="0"/>
            </a:endParaRPr>
          </a:p>
        </p:txBody>
      </p:sp>
      <p:sp>
        <p:nvSpPr>
          <p:cNvPr id="12" name="TextBox 11"/>
          <p:cNvSpPr txBox="1"/>
          <p:nvPr/>
        </p:nvSpPr>
        <p:spPr>
          <a:xfrm>
            <a:off x="6459478" y="4434319"/>
            <a:ext cx="924699" cy="560153"/>
          </a:xfrm>
          <a:prstGeom prst="rect">
            <a:avLst/>
          </a:prstGeom>
          <a:noFill/>
        </p:spPr>
        <p:txBody>
          <a:bodyPr wrap="square" lIns="0" rIns="0" rtlCol="0">
            <a:spAutoFit/>
          </a:bodyPr>
          <a:lstStyle/>
          <a:p>
            <a:r>
              <a:rPr lang="en-US" sz="800" i="1" dirty="0" smtClean="0">
                <a:solidFill>
                  <a:schemeClr val="accent1">
                    <a:lumMod val="75000"/>
                  </a:schemeClr>
                </a:solidFill>
                <a:latin typeface="+mn-lt"/>
              </a:rPr>
              <a:t>You can view the chapters online, or download chapter PDFs</a:t>
            </a:r>
          </a:p>
        </p:txBody>
      </p:sp>
    </p:spTree>
    <p:extLst>
      <p:ext uri="{BB962C8B-B14F-4D97-AF65-F5344CB8AC3E}">
        <p14:creationId xmlns:p14="http://schemas.microsoft.com/office/powerpoint/2010/main" val="520681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770" y="563484"/>
            <a:ext cx="5934136" cy="514350"/>
          </a:xfrm>
        </p:spPr>
        <p:txBody>
          <a:bodyPr/>
          <a:lstStyle/>
          <a:p>
            <a:r>
              <a:rPr lang="en-US" dirty="0" smtClean="0"/>
              <a:t>Organizing research with </a:t>
            </a:r>
            <a:r>
              <a:rPr lang="en-US" dirty="0" err="1" smtClean="0"/>
              <a:t>myJSTOR</a:t>
            </a:r>
            <a:endParaRPr lang="en-US" dirty="0"/>
          </a:p>
        </p:txBody>
      </p:sp>
      <p:sp>
        <p:nvSpPr>
          <p:cNvPr id="3" name="Text Placeholder 2"/>
          <p:cNvSpPr>
            <a:spLocks noGrp="1"/>
          </p:cNvSpPr>
          <p:nvPr>
            <p:ph type="body" sz="quarter" idx="16"/>
          </p:nvPr>
        </p:nvSpPr>
        <p:spPr>
          <a:xfrm>
            <a:off x="819149" y="1987550"/>
            <a:ext cx="7148279" cy="2635250"/>
          </a:xfrm>
        </p:spPr>
        <p:txBody>
          <a:bodyPr/>
          <a:lstStyle/>
          <a:p>
            <a:pPr marL="0">
              <a:lnSpc>
                <a:spcPct val="100000"/>
              </a:lnSpc>
              <a:spcBef>
                <a:spcPts val="600"/>
              </a:spcBef>
            </a:pPr>
            <a:r>
              <a:rPr lang="en-US" sz="1600" i="0" dirty="0" smtClean="0">
                <a:solidFill>
                  <a:schemeClr val="tx1"/>
                </a:solidFill>
              </a:rPr>
              <a:t>MyJSTOR is a free tool that allows you to customize your experience and organize your research.  Register at </a:t>
            </a:r>
            <a:r>
              <a:rPr lang="en-US" sz="1600" i="0" dirty="0" smtClean="0">
                <a:solidFill>
                  <a:schemeClr val="tx1"/>
                </a:solidFill>
                <a:hlinkClick r:id="rId2"/>
              </a:rPr>
              <a:t>https</a:t>
            </a:r>
            <a:r>
              <a:rPr lang="en-US" sz="1600" i="0" dirty="0">
                <a:solidFill>
                  <a:schemeClr val="tx1"/>
                </a:solidFill>
                <a:hlinkClick r:id="rId2"/>
              </a:rPr>
              <a:t>://</a:t>
            </a:r>
            <a:r>
              <a:rPr lang="en-US" sz="1600" i="0" dirty="0" smtClean="0">
                <a:solidFill>
                  <a:schemeClr val="tx1"/>
                </a:solidFill>
                <a:hlinkClick r:id="rId2"/>
              </a:rPr>
              <a:t>www.jstor.org/action/registration</a:t>
            </a:r>
            <a:r>
              <a:rPr lang="en-US" sz="1600" i="0" dirty="0" smtClean="0">
                <a:solidFill>
                  <a:schemeClr val="tx1"/>
                </a:solidFill>
              </a:rPr>
              <a:t>. Then, you can:</a:t>
            </a:r>
          </a:p>
          <a:p>
            <a:pPr marL="285750" indent="-285750">
              <a:lnSpc>
                <a:spcPct val="100000"/>
              </a:lnSpc>
              <a:spcBef>
                <a:spcPts val="600"/>
              </a:spcBef>
              <a:buFont typeface="Arial" panose="020B0604020202020204" pitchFamily="34" charset="0"/>
              <a:buChar char="•"/>
            </a:pPr>
            <a:r>
              <a:rPr lang="en-US" sz="1600" i="0" dirty="0" smtClean="0">
                <a:solidFill>
                  <a:schemeClr val="tx1"/>
                </a:solidFill>
              </a:rPr>
              <a:t>Save, email, and export citations</a:t>
            </a:r>
          </a:p>
          <a:p>
            <a:pPr marL="285750" indent="-285750">
              <a:lnSpc>
                <a:spcPct val="100000"/>
              </a:lnSpc>
              <a:spcBef>
                <a:spcPts val="600"/>
              </a:spcBef>
              <a:buFont typeface="Arial" panose="020B0604020202020204" pitchFamily="34" charset="0"/>
              <a:buChar char="•"/>
            </a:pPr>
            <a:r>
              <a:rPr lang="en-US" sz="1600" i="0" dirty="0" smtClean="0">
                <a:solidFill>
                  <a:schemeClr val="tx1"/>
                </a:solidFill>
              </a:rPr>
              <a:t>Save and automate searches</a:t>
            </a:r>
          </a:p>
          <a:p>
            <a:pPr marL="285750" indent="-285750">
              <a:lnSpc>
                <a:spcPct val="100000"/>
              </a:lnSpc>
              <a:spcBef>
                <a:spcPts val="600"/>
              </a:spcBef>
              <a:buFont typeface="Arial" panose="020B0604020202020204" pitchFamily="34" charset="0"/>
              <a:buChar char="•"/>
            </a:pPr>
            <a:r>
              <a:rPr lang="en-US" sz="1600" i="0" dirty="0" smtClean="0">
                <a:solidFill>
                  <a:schemeClr val="tx1"/>
                </a:solidFill>
              </a:rPr>
              <a:t>Set up email alerts for saved searches and tracked citations</a:t>
            </a:r>
          </a:p>
          <a:p>
            <a:pPr marL="0">
              <a:lnSpc>
                <a:spcPct val="100000"/>
              </a:lnSpc>
              <a:spcBef>
                <a:spcPts val="600"/>
              </a:spcBef>
            </a:pPr>
            <a:endParaRPr lang="en-US" sz="1600" i="0" dirty="0">
              <a:solidFill>
                <a:schemeClr val="tx1"/>
              </a:solidFill>
            </a:endParaRPr>
          </a:p>
          <a:p>
            <a:pPr marL="0" lvl="1">
              <a:lnSpc>
                <a:spcPct val="100000"/>
              </a:lnSpc>
              <a:spcBef>
                <a:spcPts val="600"/>
              </a:spcBef>
            </a:pPr>
            <a:r>
              <a:rPr lang="en-US" sz="1600" dirty="0" smtClean="0"/>
              <a:t>You can also change </a:t>
            </a:r>
            <a:r>
              <a:rPr lang="en-US" sz="1600" dirty="0"/>
              <a:t>your </a:t>
            </a:r>
            <a:r>
              <a:rPr lang="en-US" sz="1600" dirty="0" smtClean="0"/>
              <a:t>password and update your preferences at any time.</a:t>
            </a:r>
            <a:endParaRPr lang="en-US" sz="1600" dirty="0"/>
          </a:p>
        </p:txBody>
      </p:sp>
    </p:spTree>
    <p:extLst>
      <p:ext uri="{BB962C8B-B14F-4D97-AF65-F5344CB8AC3E}">
        <p14:creationId xmlns:p14="http://schemas.microsoft.com/office/powerpoint/2010/main" val="869418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197" y="350357"/>
            <a:ext cx="4507992" cy="514350"/>
          </a:xfrm>
        </p:spPr>
        <p:txBody>
          <a:bodyPr/>
          <a:lstStyle/>
          <a:p>
            <a:r>
              <a:rPr lang="en-US" dirty="0" err="1" smtClean="0"/>
              <a:t>myjstor</a:t>
            </a:r>
            <a:endParaRPr lang="en-US" dirty="0"/>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1820"/>
          <a:stretch/>
        </p:blipFill>
        <p:spPr>
          <a:xfrm>
            <a:off x="548641" y="1090622"/>
            <a:ext cx="7976208" cy="3910674"/>
          </a:xfrm>
          <a:prstGeom prst="rect">
            <a:avLst/>
          </a:prstGeom>
        </p:spPr>
      </p:pic>
    </p:spTree>
    <p:extLst>
      <p:ext uri="{BB962C8B-B14F-4D97-AF65-F5344CB8AC3E}">
        <p14:creationId xmlns:p14="http://schemas.microsoft.com/office/powerpoint/2010/main" val="2650996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383" y="576272"/>
            <a:ext cx="7120487" cy="514350"/>
          </a:xfrm>
        </p:spPr>
        <p:txBody>
          <a:bodyPr/>
          <a:lstStyle/>
          <a:p>
            <a:r>
              <a:rPr lang="en-US" dirty="0" err="1" smtClean="0"/>
              <a:t>Jstor</a:t>
            </a:r>
            <a:r>
              <a:rPr lang="en-US" dirty="0" smtClean="0"/>
              <a:t> is mobile-friendly</a:t>
            </a:r>
            <a:endParaRPr lang="en-US" dirty="0"/>
          </a:p>
        </p:txBody>
      </p:sp>
      <p:sp>
        <p:nvSpPr>
          <p:cNvPr id="3" name="Text Placeholder 2"/>
          <p:cNvSpPr>
            <a:spLocks noGrp="1"/>
          </p:cNvSpPr>
          <p:nvPr>
            <p:ph type="body" sz="quarter" idx="16"/>
          </p:nvPr>
        </p:nvSpPr>
        <p:spPr>
          <a:xfrm>
            <a:off x="819150" y="1441525"/>
            <a:ext cx="7421208" cy="3181275"/>
          </a:xfrm>
        </p:spPr>
        <p:txBody>
          <a:bodyPr/>
          <a:lstStyle/>
          <a:p>
            <a:pPr marL="486918" indent="-285750">
              <a:lnSpc>
                <a:spcPct val="100000"/>
              </a:lnSpc>
              <a:spcBef>
                <a:spcPts val="600"/>
              </a:spcBef>
              <a:buFont typeface="Arial" panose="020B0604020202020204" pitchFamily="34" charset="0"/>
              <a:buChar char="•"/>
            </a:pPr>
            <a:r>
              <a:rPr lang="en-US" sz="1600" i="0" dirty="0">
                <a:solidFill>
                  <a:schemeClr val="tx1"/>
                </a:solidFill>
              </a:rPr>
              <a:t>JSTOR uses responsive design to create a consistent and smooth experience across most mobile devices, as well as on laptops and </a:t>
            </a:r>
            <a:r>
              <a:rPr lang="en-US" sz="1600" i="0" dirty="0" smtClean="0">
                <a:solidFill>
                  <a:schemeClr val="tx1"/>
                </a:solidFill>
              </a:rPr>
              <a:t>desktops</a:t>
            </a:r>
            <a:endParaRPr lang="en-US" sz="1600" i="0" dirty="0">
              <a:solidFill>
                <a:schemeClr val="tx1"/>
              </a:solidFill>
            </a:endParaRPr>
          </a:p>
          <a:p>
            <a:pPr marL="486918" indent="-285750">
              <a:lnSpc>
                <a:spcPct val="100000"/>
              </a:lnSpc>
              <a:spcBef>
                <a:spcPts val="600"/>
              </a:spcBef>
              <a:buFont typeface="Arial" panose="020B0604020202020204" pitchFamily="34" charset="0"/>
              <a:buChar char="•"/>
            </a:pPr>
            <a:r>
              <a:rPr lang="en-US" sz="1600" i="0" dirty="0">
                <a:solidFill>
                  <a:schemeClr val="tx1"/>
                </a:solidFill>
              </a:rPr>
              <a:t>Responsive design enables the JSTOR interface to adapt to the screen size of a device without requiring a separate mobile URL or any device </a:t>
            </a:r>
            <a:r>
              <a:rPr lang="en-US" sz="1600" i="0" dirty="0" smtClean="0">
                <a:solidFill>
                  <a:schemeClr val="tx1"/>
                </a:solidFill>
              </a:rPr>
              <a:t>configuration</a:t>
            </a:r>
            <a:endParaRPr lang="en-US" sz="1600" i="0" dirty="0">
              <a:solidFill>
                <a:schemeClr val="tx1"/>
              </a:solidFill>
            </a:endParaRPr>
          </a:p>
          <a:p>
            <a:pPr marL="486918" indent="-285750">
              <a:lnSpc>
                <a:spcPct val="100000"/>
              </a:lnSpc>
              <a:spcBef>
                <a:spcPts val="600"/>
              </a:spcBef>
              <a:buFont typeface="Arial" panose="020B0604020202020204" pitchFamily="34" charset="0"/>
              <a:buChar char="•"/>
            </a:pPr>
            <a:r>
              <a:rPr lang="en-US" sz="1600" i="0" dirty="0">
                <a:solidFill>
                  <a:schemeClr val="tx1"/>
                </a:solidFill>
              </a:rPr>
              <a:t>Researchers can go directly to </a:t>
            </a:r>
            <a:r>
              <a:rPr lang="en-US" sz="1600" i="0" dirty="0">
                <a:solidFill>
                  <a:schemeClr val="tx1"/>
                </a:solidFill>
                <a:hlinkClick r:id="rId2"/>
              </a:rPr>
              <a:t>www.jstor.org</a:t>
            </a:r>
            <a:r>
              <a:rPr lang="en-US" sz="1600" i="0" dirty="0">
                <a:solidFill>
                  <a:schemeClr val="tx1"/>
                </a:solidFill>
              </a:rPr>
              <a:t> on a smartphone or tablet and the JSTOR interface will adjust </a:t>
            </a:r>
            <a:r>
              <a:rPr lang="en-US" sz="1600" i="0" dirty="0" smtClean="0">
                <a:solidFill>
                  <a:schemeClr val="tx1"/>
                </a:solidFill>
              </a:rPr>
              <a:t>automatically</a:t>
            </a:r>
            <a:endParaRPr lang="en-US" sz="1600" i="0" dirty="0">
              <a:solidFill>
                <a:schemeClr val="tx1"/>
              </a:solidFill>
            </a:endParaRPr>
          </a:p>
          <a:p>
            <a:pPr>
              <a:lnSpc>
                <a:spcPct val="100000"/>
              </a:lnSpc>
              <a:spcBef>
                <a:spcPts val="600"/>
              </a:spcBef>
            </a:pPr>
            <a:endParaRPr lang="en-US" sz="1600" i="0" dirty="0">
              <a:solidFill>
                <a:schemeClr val="tx1"/>
              </a:solidFill>
            </a:endParaRPr>
          </a:p>
        </p:txBody>
      </p:sp>
    </p:spTree>
    <p:extLst>
      <p:ext uri="{BB962C8B-B14F-4D97-AF65-F5344CB8AC3E}">
        <p14:creationId xmlns:p14="http://schemas.microsoft.com/office/powerpoint/2010/main" val="1855658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383" y="576272"/>
            <a:ext cx="5883357" cy="514350"/>
          </a:xfrm>
        </p:spPr>
        <p:txBody>
          <a:bodyPr/>
          <a:lstStyle/>
          <a:p>
            <a:r>
              <a:rPr lang="en-US" dirty="0" smtClean="0"/>
              <a:t>Off-campus access</a:t>
            </a:r>
            <a:endParaRPr lang="en-US" dirty="0"/>
          </a:p>
        </p:txBody>
      </p:sp>
      <p:sp>
        <p:nvSpPr>
          <p:cNvPr id="3" name="Text Placeholder 2"/>
          <p:cNvSpPr>
            <a:spLocks noGrp="1"/>
          </p:cNvSpPr>
          <p:nvPr>
            <p:ph type="body" sz="quarter" idx="16"/>
          </p:nvPr>
        </p:nvSpPr>
        <p:spPr>
          <a:xfrm>
            <a:off x="819150" y="1409252"/>
            <a:ext cx="7055448" cy="3213548"/>
          </a:xfrm>
        </p:spPr>
        <p:txBody>
          <a:bodyPr/>
          <a:lstStyle/>
          <a:p>
            <a:pPr marL="486918" indent="-285750">
              <a:lnSpc>
                <a:spcPct val="100000"/>
              </a:lnSpc>
              <a:spcBef>
                <a:spcPts val="600"/>
              </a:spcBef>
              <a:buFont typeface="Arial" panose="020B0604020202020204" pitchFamily="34" charset="0"/>
              <a:buChar char="•"/>
            </a:pPr>
            <a:r>
              <a:rPr lang="en-US" sz="1600" i="0" dirty="0">
                <a:solidFill>
                  <a:schemeClr val="tx1"/>
                </a:solidFill>
              </a:rPr>
              <a:t>JSTOR’s “Institution Finder” allows </a:t>
            </a:r>
            <a:r>
              <a:rPr lang="en-US" sz="1600" i="0" dirty="0" smtClean="0">
                <a:solidFill>
                  <a:schemeClr val="tx1"/>
                </a:solidFill>
              </a:rPr>
              <a:t>researchers using </a:t>
            </a:r>
            <a:r>
              <a:rPr lang="en-US" sz="1600" i="0" dirty="0">
                <a:solidFill>
                  <a:schemeClr val="tx1"/>
                </a:solidFill>
              </a:rPr>
              <a:t>JSTOR from a remote location to log in to their library proxy server from the JSTOR </a:t>
            </a:r>
            <a:r>
              <a:rPr lang="en-US" sz="1600" i="0" dirty="0" smtClean="0">
                <a:solidFill>
                  <a:schemeClr val="tx1"/>
                </a:solidFill>
              </a:rPr>
              <a:t>site</a:t>
            </a:r>
            <a:endParaRPr lang="en-US" sz="1600" i="0" dirty="0">
              <a:solidFill>
                <a:schemeClr val="tx1"/>
              </a:solidFill>
            </a:endParaRPr>
          </a:p>
          <a:p>
            <a:pPr marL="486918" indent="-285750">
              <a:lnSpc>
                <a:spcPct val="100000"/>
              </a:lnSpc>
              <a:spcBef>
                <a:spcPts val="600"/>
              </a:spcBef>
              <a:buFont typeface="Arial" panose="020B0604020202020204" pitchFamily="34" charset="0"/>
              <a:buChar char="•"/>
            </a:pPr>
            <a:r>
              <a:rPr lang="en-US" sz="1600" i="0" dirty="0">
                <a:solidFill>
                  <a:schemeClr val="tx1"/>
                </a:solidFill>
              </a:rPr>
              <a:t>Users locate their institution from a list on the JSTOR website, log in to their library website, and are returned to the page they started on at </a:t>
            </a:r>
            <a:r>
              <a:rPr lang="en-US" sz="1600" i="0" dirty="0" smtClean="0">
                <a:solidFill>
                  <a:schemeClr val="tx1"/>
                </a:solidFill>
              </a:rPr>
              <a:t>JSTOR </a:t>
            </a:r>
          </a:p>
          <a:p>
            <a:pPr marL="486918" indent="-285750">
              <a:lnSpc>
                <a:spcPct val="100000"/>
              </a:lnSpc>
              <a:spcBef>
                <a:spcPts val="600"/>
              </a:spcBef>
              <a:buFont typeface="Arial" panose="020B0604020202020204" pitchFamily="34" charset="0"/>
              <a:buChar char="•"/>
            </a:pPr>
            <a:r>
              <a:rPr lang="en-US" sz="1600" i="0" dirty="0">
                <a:solidFill>
                  <a:schemeClr val="tx1"/>
                </a:solidFill>
              </a:rPr>
              <a:t>Visit </a:t>
            </a:r>
            <a:r>
              <a:rPr lang="en-US" sz="1600" i="0" dirty="0">
                <a:solidFill>
                  <a:schemeClr val="tx1"/>
                </a:solidFill>
                <a:hlinkClick r:id="rId2"/>
              </a:rPr>
              <a:t>https://</a:t>
            </a:r>
            <a:r>
              <a:rPr lang="en-US" sz="1600" i="0" dirty="0" smtClean="0">
                <a:solidFill>
                  <a:schemeClr val="tx1"/>
                </a:solidFill>
                <a:hlinkClick r:id="rId2"/>
              </a:rPr>
              <a:t>www.jstor.org/action/showLogin</a:t>
            </a:r>
            <a:r>
              <a:rPr lang="en-US" sz="1600" i="0" dirty="0" smtClean="0">
                <a:solidFill>
                  <a:schemeClr val="tx1"/>
                </a:solidFill>
              </a:rPr>
              <a:t> to use the Institution Finder, located on the right side of the page</a:t>
            </a:r>
            <a:endParaRPr lang="en-US" sz="1600" i="0" dirty="0">
              <a:solidFill>
                <a:schemeClr val="tx1"/>
              </a:solidFill>
            </a:endParaRPr>
          </a:p>
          <a:p>
            <a:pPr>
              <a:lnSpc>
                <a:spcPct val="100000"/>
              </a:lnSpc>
              <a:spcBef>
                <a:spcPts val="600"/>
              </a:spcBef>
            </a:pPr>
            <a:endParaRPr lang="en-US" sz="1600" i="0" dirty="0">
              <a:solidFill>
                <a:schemeClr val="tx1"/>
              </a:solidFill>
            </a:endParaRPr>
          </a:p>
        </p:txBody>
      </p:sp>
    </p:spTree>
    <p:extLst>
      <p:ext uri="{BB962C8B-B14F-4D97-AF65-F5344CB8AC3E}">
        <p14:creationId xmlns:p14="http://schemas.microsoft.com/office/powerpoint/2010/main" val="1198381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861691" y="1612723"/>
            <a:ext cx="3959352" cy="2126023"/>
          </a:xfrm>
        </p:spPr>
        <p:txBody>
          <a:bodyPr/>
          <a:lstStyle/>
          <a:p>
            <a:r>
              <a:rPr lang="en-US" dirty="0" smtClean="0"/>
              <a:t>Thank you!</a:t>
            </a:r>
            <a:endParaRPr lang="en-US" dirty="0"/>
          </a:p>
        </p:txBody>
      </p:sp>
      <p:sp>
        <p:nvSpPr>
          <p:cNvPr id="3" name="Text Placeholder 2"/>
          <p:cNvSpPr>
            <a:spLocks noGrp="1"/>
          </p:cNvSpPr>
          <p:nvPr>
            <p:ph type="body" sz="quarter" idx="16"/>
          </p:nvPr>
        </p:nvSpPr>
        <p:spPr>
          <a:xfrm>
            <a:off x="4604272" y="1178702"/>
            <a:ext cx="3657599" cy="3651483"/>
          </a:xfrm>
        </p:spPr>
        <p:txBody>
          <a:bodyPr/>
          <a:lstStyle/>
          <a:p>
            <a:r>
              <a:rPr lang="en-US" sz="1600" i="0" dirty="0" smtClean="0"/>
              <a:t>Please contact JSTOR’s User Services team if you need assistance:</a:t>
            </a:r>
          </a:p>
          <a:p>
            <a:r>
              <a:rPr lang="en-US" sz="1600" i="0" dirty="0" smtClean="0"/>
              <a:t>Email: </a:t>
            </a:r>
            <a:r>
              <a:rPr lang="en-US" sz="1600" i="0" dirty="0" smtClean="0">
                <a:hlinkClick r:id="rId2"/>
              </a:rPr>
              <a:t>support@jstor.org</a:t>
            </a:r>
            <a:endParaRPr lang="en-US" sz="1600" i="0" dirty="0" smtClean="0"/>
          </a:p>
          <a:p>
            <a:r>
              <a:rPr lang="en-US" sz="1600" i="0" dirty="0" smtClean="0"/>
              <a:t>Twitter: </a:t>
            </a:r>
            <a:r>
              <a:rPr lang="en-US" sz="1600" i="0" dirty="0" smtClean="0">
                <a:hlinkClick r:id="rId3"/>
              </a:rPr>
              <a:t>@</a:t>
            </a:r>
            <a:r>
              <a:rPr lang="en-US" sz="1600" i="0" dirty="0" err="1" smtClean="0">
                <a:hlinkClick r:id="rId3"/>
              </a:rPr>
              <a:t>JSTORsupport</a:t>
            </a:r>
            <a:endParaRPr lang="en-US" sz="1600" i="0" dirty="0" smtClean="0"/>
          </a:p>
          <a:p>
            <a:r>
              <a:rPr lang="en-US" sz="1600" i="0" dirty="0" smtClean="0"/>
              <a:t>Website</a:t>
            </a:r>
            <a:r>
              <a:rPr lang="en-US" sz="1600" i="0" dirty="0"/>
              <a:t>: </a:t>
            </a:r>
            <a:r>
              <a:rPr lang="en-US" sz="1600" i="0" dirty="0">
                <a:hlinkClick r:id="rId4"/>
              </a:rPr>
              <a:t>http://</a:t>
            </a:r>
            <a:r>
              <a:rPr lang="en-US" sz="1600" i="0" dirty="0" smtClean="0">
                <a:hlinkClick r:id="rId4"/>
              </a:rPr>
              <a:t>about.jstor.org/jstor-help-support</a:t>
            </a:r>
            <a:endParaRPr lang="en-US" sz="1600" i="0" dirty="0" smtClean="0"/>
          </a:p>
          <a:p>
            <a:endParaRPr lang="en-US" sz="1600" i="0" dirty="0"/>
          </a:p>
        </p:txBody>
      </p:sp>
    </p:spTree>
    <p:extLst>
      <p:ext uri="{BB962C8B-B14F-4D97-AF65-F5344CB8AC3E}">
        <p14:creationId xmlns:p14="http://schemas.microsoft.com/office/powerpoint/2010/main" val="1830221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646535" y="1612723"/>
            <a:ext cx="3817890" cy="2126023"/>
          </a:xfrm>
        </p:spPr>
        <p:txBody>
          <a:bodyPr/>
          <a:lstStyle/>
          <a:p>
            <a:r>
              <a:rPr lang="en-US" dirty="0" smtClean="0"/>
              <a:t>What is Books at </a:t>
            </a:r>
            <a:r>
              <a:rPr lang="en-US" dirty="0" err="1" smtClean="0"/>
              <a:t>jstor</a:t>
            </a:r>
            <a:r>
              <a:rPr lang="en-US" dirty="0" smtClean="0"/>
              <a:t>?</a:t>
            </a:r>
            <a:endParaRPr lang="en-US" dirty="0"/>
          </a:p>
        </p:txBody>
      </p:sp>
      <p:sp>
        <p:nvSpPr>
          <p:cNvPr id="10" name="Text Placeholder 9"/>
          <p:cNvSpPr>
            <a:spLocks noGrp="1"/>
          </p:cNvSpPr>
          <p:nvPr>
            <p:ph type="body" sz="quarter" idx="16"/>
          </p:nvPr>
        </p:nvSpPr>
        <p:spPr>
          <a:xfrm>
            <a:off x="4832334" y="543998"/>
            <a:ext cx="3422142" cy="4198927"/>
          </a:xfrm>
        </p:spPr>
        <p:txBody>
          <a:bodyPr/>
          <a:lstStyle/>
          <a:p>
            <a:r>
              <a:rPr lang="en-US" sz="1600" i="0" dirty="0"/>
              <a:t>Books at JSTOR is a program that offers ebooks from leading scholarly </a:t>
            </a:r>
            <a:r>
              <a:rPr lang="en-US" sz="1600" i="0" dirty="0" smtClean="0"/>
              <a:t>publishers, integrated with journals and primary sources on JSTOR’s easy-to-use platform.</a:t>
            </a:r>
          </a:p>
          <a:p>
            <a:r>
              <a:rPr lang="en-US" sz="1600" i="0" dirty="0" smtClean="0"/>
              <a:t>As </a:t>
            </a:r>
            <a:r>
              <a:rPr lang="en-US" sz="1600" i="0" dirty="0"/>
              <a:t>a nonprofit with a mission to serve the academic community, JSTOR worked closely with partner publishers, libraries, and scholars to develop this offering</a:t>
            </a:r>
            <a:r>
              <a:rPr lang="en-US" sz="1600" i="0" dirty="0" smtClean="0"/>
              <a:t>.</a:t>
            </a:r>
            <a:endParaRPr lang="en-US" sz="1600" i="0" dirty="0"/>
          </a:p>
          <a:p>
            <a:r>
              <a:rPr lang="en-US" sz="1600" i="0" dirty="0"/>
              <a:t>We focus on delivering great content and </a:t>
            </a:r>
            <a:r>
              <a:rPr lang="en-US" sz="1600" i="0" dirty="0" smtClean="0"/>
              <a:t>great experiences </a:t>
            </a:r>
            <a:r>
              <a:rPr lang="en-US" sz="1600" i="0" dirty="0"/>
              <a:t>to researchers</a:t>
            </a:r>
            <a:r>
              <a:rPr lang="en-US" sz="1600" i="0" dirty="0" smtClean="0"/>
              <a:t>.</a:t>
            </a:r>
            <a:endParaRPr lang="en-US" sz="1600" i="0" dirty="0">
              <a:solidFill>
                <a:srgbClr val="000000"/>
              </a:solidFill>
            </a:endParaRPr>
          </a:p>
        </p:txBody>
      </p:sp>
    </p:spTree>
    <p:extLst>
      <p:ext uri="{BB962C8B-B14F-4D97-AF65-F5344CB8AC3E}">
        <p14:creationId xmlns:p14="http://schemas.microsoft.com/office/powerpoint/2010/main" val="495055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integrated platform</a:t>
            </a:r>
            <a:endParaRPr lang="en-US" dirty="0"/>
          </a:p>
        </p:txBody>
      </p:sp>
      <p:sp>
        <p:nvSpPr>
          <p:cNvPr id="3" name="Text Placeholder 2"/>
          <p:cNvSpPr>
            <a:spLocks noGrp="1"/>
          </p:cNvSpPr>
          <p:nvPr>
            <p:ph type="body" sz="quarter" idx="16"/>
          </p:nvPr>
        </p:nvSpPr>
        <p:spPr>
          <a:xfrm>
            <a:off x="819149" y="1987550"/>
            <a:ext cx="7130751" cy="2635250"/>
          </a:xfrm>
        </p:spPr>
        <p:txBody>
          <a:bodyPr/>
          <a:lstStyle/>
          <a:p>
            <a:pPr lvl="1">
              <a:lnSpc>
                <a:spcPct val="100000"/>
              </a:lnSpc>
            </a:pPr>
            <a:r>
              <a:rPr lang="en-US" sz="1600" dirty="0" smtClean="0"/>
              <a:t>The ebooks are integrated with other scholarly resources, including journal articles, book reviews, and primary sources, on JSTOR.org.  You can cross-search </a:t>
            </a:r>
            <a:r>
              <a:rPr lang="en-US" sz="1600" dirty="0"/>
              <a:t>the full text of </a:t>
            </a:r>
            <a:r>
              <a:rPr lang="en-US" sz="1600" dirty="0" smtClean="0"/>
              <a:t>all content you have access to through your library.  Search </a:t>
            </a:r>
            <a:r>
              <a:rPr lang="en-US" sz="1600" dirty="0"/>
              <a:t>results can be viewed across all content types, or filtered by </a:t>
            </a:r>
            <a:r>
              <a:rPr lang="en-US" sz="1600" dirty="0" smtClean="0"/>
              <a:t>type.</a:t>
            </a:r>
          </a:p>
          <a:p>
            <a:pPr lvl="1">
              <a:lnSpc>
                <a:spcPct val="100000"/>
              </a:lnSpc>
            </a:pPr>
            <a:r>
              <a:rPr lang="en-US" sz="1600" dirty="0" smtClean="0"/>
              <a:t>Related resources are connected on the platform.  Book reviews and ebooks are cross-linked. Click on an author name to search for other works by that author across both books and journals.</a:t>
            </a:r>
            <a:endParaRPr lang="en-US" sz="1600" i="0" dirty="0">
              <a:solidFill>
                <a:srgbClr val="000000"/>
              </a:solidFill>
            </a:endParaRPr>
          </a:p>
        </p:txBody>
      </p:sp>
    </p:spTree>
    <p:extLst>
      <p:ext uri="{BB962C8B-B14F-4D97-AF65-F5344CB8AC3E}">
        <p14:creationId xmlns:p14="http://schemas.microsoft.com/office/powerpoint/2010/main" val="2889826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954" y="425664"/>
            <a:ext cx="7690643" cy="514350"/>
          </a:xfrm>
        </p:spPr>
        <p:txBody>
          <a:bodyPr/>
          <a:lstStyle/>
          <a:p>
            <a:r>
              <a:rPr lang="en-US" dirty="0" smtClean="0"/>
              <a:t>A seamless user experience</a:t>
            </a:r>
            <a:endParaRPr lang="en-US" dirty="0"/>
          </a:p>
        </p:txBody>
      </p:sp>
      <p:sp>
        <p:nvSpPr>
          <p:cNvPr id="3" name="Text Placeholder 2"/>
          <p:cNvSpPr>
            <a:spLocks noGrp="1"/>
          </p:cNvSpPr>
          <p:nvPr>
            <p:ph type="body" sz="quarter" idx="16"/>
          </p:nvPr>
        </p:nvSpPr>
        <p:spPr>
          <a:xfrm>
            <a:off x="786383" y="1191480"/>
            <a:ext cx="7184982" cy="2635250"/>
          </a:xfrm>
        </p:spPr>
        <p:txBody>
          <a:bodyPr/>
          <a:lstStyle/>
          <a:p>
            <a:pPr>
              <a:lnSpc>
                <a:spcPct val="100000"/>
              </a:lnSpc>
              <a:spcBef>
                <a:spcPts val="600"/>
              </a:spcBef>
            </a:pPr>
            <a:r>
              <a:rPr lang="en-US" sz="1600" i="0" dirty="0" smtClean="0">
                <a:solidFill>
                  <a:schemeClr val="tx1"/>
                </a:solidFill>
              </a:rPr>
              <a:t>Books at JSTOR’s unlimited-user model offers:</a:t>
            </a:r>
          </a:p>
          <a:p>
            <a:pPr marL="486918" indent="-285750">
              <a:lnSpc>
                <a:spcPct val="100000"/>
              </a:lnSpc>
              <a:spcBef>
                <a:spcPts val="600"/>
              </a:spcBef>
              <a:buFont typeface="Arial" panose="020B0604020202020204" pitchFamily="34" charset="0"/>
              <a:buChar char="•"/>
            </a:pPr>
            <a:r>
              <a:rPr lang="en-US" sz="1600" i="0" dirty="0" smtClean="0">
                <a:solidFill>
                  <a:schemeClr val="tx1"/>
                </a:solidFill>
              </a:rPr>
              <a:t>Simultaneous online access for an unlimited number of users</a:t>
            </a:r>
          </a:p>
          <a:p>
            <a:pPr marL="486918" indent="-285750">
              <a:lnSpc>
                <a:spcPct val="100000"/>
              </a:lnSpc>
              <a:spcBef>
                <a:spcPts val="600"/>
              </a:spcBef>
              <a:buFont typeface="Arial" panose="020B0604020202020204" pitchFamily="34" charset="0"/>
              <a:buChar char="•"/>
            </a:pPr>
            <a:r>
              <a:rPr lang="en-US" sz="1600" i="0" dirty="0" smtClean="0">
                <a:solidFill>
                  <a:schemeClr val="tx1"/>
                </a:solidFill>
              </a:rPr>
              <a:t>Unlimited DRM-free chapter downloads that never expire</a:t>
            </a:r>
          </a:p>
          <a:p>
            <a:pPr marL="486918" indent="-285750">
              <a:lnSpc>
                <a:spcPct val="100000"/>
              </a:lnSpc>
              <a:spcBef>
                <a:spcPts val="600"/>
              </a:spcBef>
              <a:buFont typeface="Arial" panose="020B0604020202020204" pitchFamily="34" charset="0"/>
              <a:buChar char="•"/>
            </a:pPr>
            <a:r>
              <a:rPr lang="en-US" sz="1600" i="0" dirty="0" smtClean="0">
                <a:solidFill>
                  <a:schemeClr val="tx1"/>
                </a:solidFill>
              </a:rPr>
              <a:t>Unlimited printing and copy/paste</a:t>
            </a:r>
          </a:p>
          <a:p>
            <a:pPr marL="486918" indent="-285750">
              <a:lnSpc>
                <a:spcPct val="100000"/>
              </a:lnSpc>
              <a:spcBef>
                <a:spcPts val="600"/>
              </a:spcBef>
              <a:buFont typeface="Arial" panose="020B0604020202020204" pitchFamily="34" charset="0"/>
              <a:buChar char="•"/>
            </a:pPr>
            <a:r>
              <a:rPr lang="en-US" sz="1600" i="0" dirty="0" smtClean="0">
                <a:solidFill>
                  <a:schemeClr val="tx1"/>
                </a:solidFill>
              </a:rPr>
              <a:t>No requirements to log in or use special software</a:t>
            </a:r>
          </a:p>
          <a:p>
            <a:pPr marL="486918" indent="-285750">
              <a:lnSpc>
                <a:spcPct val="100000"/>
              </a:lnSpc>
              <a:spcBef>
                <a:spcPts val="600"/>
              </a:spcBef>
              <a:buFont typeface="Arial" panose="020B0604020202020204" pitchFamily="34" charset="0"/>
              <a:buChar char="•"/>
            </a:pPr>
            <a:endParaRPr lang="en-US" sz="400" i="0" dirty="0" smtClean="0">
              <a:solidFill>
                <a:schemeClr val="tx1"/>
              </a:solidFill>
            </a:endParaRPr>
          </a:p>
          <a:p>
            <a:pPr>
              <a:lnSpc>
                <a:spcPct val="100000"/>
              </a:lnSpc>
              <a:spcBef>
                <a:spcPts val="600"/>
              </a:spcBef>
            </a:pPr>
            <a:r>
              <a:rPr lang="en-US" sz="1600" i="0" dirty="0" smtClean="0">
                <a:solidFill>
                  <a:schemeClr val="tx1"/>
                </a:solidFill>
              </a:rPr>
              <a:t>The search results show ebook </a:t>
            </a:r>
            <a:r>
              <a:rPr lang="en-US" sz="1600" dirty="0" smtClean="0">
                <a:solidFill>
                  <a:schemeClr val="tx1"/>
                </a:solidFill>
              </a:rPr>
              <a:t>chapters</a:t>
            </a:r>
            <a:r>
              <a:rPr lang="en-US" sz="1600" i="0" dirty="0" smtClean="0">
                <a:solidFill>
                  <a:schemeClr val="tx1"/>
                </a:solidFill>
              </a:rPr>
              <a:t>, so you can navigate straight to the part of the book that’s most relevant to your search.  It’s easy to read ebook chapters online or download chapter PDFs, without needing special software.</a:t>
            </a:r>
          </a:p>
          <a:p>
            <a:pPr>
              <a:lnSpc>
                <a:spcPct val="100000"/>
              </a:lnSpc>
              <a:spcBef>
                <a:spcPts val="600"/>
              </a:spcBef>
            </a:pPr>
            <a:endParaRPr lang="en-US" sz="400" i="0" dirty="0" smtClean="0">
              <a:solidFill>
                <a:schemeClr val="tx1"/>
              </a:solidFill>
            </a:endParaRPr>
          </a:p>
          <a:p>
            <a:pPr>
              <a:lnSpc>
                <a:spcPct val="100000"/>
              </a:lnSpc>
              <a:spcBef>
                <a:spcPts val="600"/>
              </a:spcBef>
            </a:pPr>
            <a:r>
              <a:rPr lang="en-US" sz="1600" i="0" dirty="0" smtClean="0">
                <a:solidFill>
                  <a:schemeClr val="tx1"/>
                </a:solidFill>
              </a:rPr>
              <a:t>Researchers who already use JSTOR for journals will find that the ebooks work in a similar manner.</a:t>
            </a:r>
            <a:endParaRPr lang="en-US" sz="1600" i="0" dirty="0">
              <a:solidFill>
                <a:schemeClr val="tx1"/>
              </a:solidFill>
            </a:endParaRPr>
          </a:p>
        </p:txBody>
      </p:sp>
    </p:spTree>
    <p:extLst>
      <p:ext uri="{BB962C8B-B14F-4D97-AF65-F5344CB8AC3E}">
        <p14:creationId xmlns:p14="http://schemas.microsoft.com/office/powerpoint/2010/main" val="3492603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381" y="500966"/>
            <a:ext cx="6765484" cy="514350"/>
          </a:xfrm>
        </p:spPr>
        <p:txBody>
          <a:bodyPr/>
          <a:lstStyle/>
          <a:p>
            <a:r>
              <a:rPr lang="en-US" dirty="0" smtClean="0"/>
              <a:t>Searching on jstor.org</a:t>
            </a:r>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9609" y="3763379"/>
            <a:ext cx="4772025" cy="11811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184" y="1478820"/>
            <a:ext cx="4343881" cy="15237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549952" y="1103555"/>
            <a:ext cx="6211985" cy="326243"/>
          </a:xfrm>
          <a:prstGeom prst="rect">
            <a:avLst/>
          </a:prstGeom>
          <a:noFill/>
        </p:spPr>
        <p:txBody>
          <a:bodyPr wrap="square" rtlCol="0">
            <a:spAutoFit/>
          </a:bodyPr>
          <a:lstStyle/>
          <a:p>
            <a:pPr algn="l"/>
            <a:r>
              <a:rPr lang="en-US" sz="1600" dirty="0" smtClean="0">
                <a:latin typeface="+mn-lt"/>
              </a:rPr>
              <a:t>The basic search form appears on the main page of JSTOR…</a:t>
            </a:r>
            <a:endParaRPr lang="en-US" sz="1600" dirty="0">
              <a:latin typeface="+mn-lt"/>
            </a:endParaRPr>
          </a:p>
        </p:txBody>
      </p:sp>
      <p:sp>
        <p:nvSpPr>
          <p:cNvPr id="8" name="TextBox 7"/>
          <p:cNvSpPr txBox="1"/>
          <p:nvPr/>
        </p:nvSpPr>
        <p:spPr>
          <a:xfrm>
            <a:off x="1829271" y="3359075"/>
            <a:ext cx="6841448" cy="326243"/>
          </a:xfrm>
          <a:prstGeom prst="rect">
            <a:avLst/>
          </a:prstGeom>
          <a:noFill/>
        </p:spPr>
        <p:txBody>
          <a:bodyPr wrap="square" rtlCol="0">
            <a:spAutoFit/>
          </a:bodyPr>
          <a:lstStyle/>
          <a:p>
            <a:pPr algn="r"/>
            <a:r>
              <a:rPr lang="en-US" sz="1600" dirty="0" smtClean="0">
                <a:latin typeface="+mn-lt"/>
              </a:rPr>
              <a:t>and at the right-hand top of other pages within the site.</a:t>
            </a:r>
            <a:endParaRPr lang="en-US" sz="1600" dirty="0">
              <a:latin typeface="+mn-lt"/>
            </a:endParaRPr>
          </a:p>
        </p:txBody>
      </p:sp>
    </p:spTree>
    <p:extLst>
      <p:ext uri="{BB962C8B-B14F-4D97-AF65-F5344CB8AC3E}">
        <p14:creationId xmlns:p14="http://schemas.microsoft.com/office/powerpoint/2010/main" val="1500984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739" y="576272"/>
            <a:ext cx="5463809" cy="514350"/>
          </a:xfrm>
        </p:spPr>
        <p:txBody>
          <a:bodyPr/>
          <a:lstStyle/>
          <a:p>
            <a:r>
              <a:rPr lang="en-US" dirty="0" smtClean="0"/>
              <a:t>Basic search tips</a:t>
            </a:r>
            <a:endParaRPr lang="en-US" dirty="0"/>
          </a:p>
        </p:txBody>
      </p:sp>
      <p:sp>
        <p:nvSpPr>
          <p:cNvPr id="5" name="Text Placeholder 4"/>
          <p:cNvSpPr>
            <a:spLocks noGrp="1"/>
          </p:cNvSpPr>
          <p:nvPr>
            <p:ph type="body" sz="quarter" idx="16"/>
          </p:nvPr>
        </p:nvSpPr>
        <p:spPr>
          <a:xfrm>
            <a:off x="776118" y="1527588"/>
            <a:ext cx="7657876" cy="3396428"/>
          </a:xfrm>
        </p:spPr>
        <p:txBody>
          <a:bodyPr/>
          <a:lstStyle/>
          <a:p>
            <a:pPr>
              <a:lnSpc>
                <a:spcPct val="100000"/>
              </a:lnSpc>
              <a:spcBef>
                <a:spcPts val="0"/>
              </a:spcBef>
            </a:pPr>
            <a:r>
              <a:rPr lang="en-US" sz="1600" i="0" dirty="0">
                <a:solidFill>
                  <a:schemeClr val="tx1"/>
                </a:solidFill>
              </a:rPr>
              <a:t>Place words within quotation marks to search for exact phrases:</a:t>
            </a:r>
          </a:p>
          <a:p>
            <a:pPr marL="486918" indent="-285750">
              <a:lnSpc>
                <a:spcPct val="100000"/>
              </a:lnSpc>
              <a:spcBef>
                <a:spcPts val="0"/>
              </a:spcBef>
              <a:buFont typeface="Arial" panose="020B0604020202020204" pitchFamily="34" charset="0"/>
              <a:buChar char="•"/>
            </a:pPr>
            <a:r>
              <a:rPr lang="en-US" sz="1600" i="0" dirty="0">
                <a:solidFill>
                  <a:schemeClr val="tx1"/>
                </a:solidFill>
              </a:rPr>
              <a:t>“to be or not to be”</a:t>
            </a:r>
          </a:p>
          <a:p>
            <a:pPr marL="486918" indent="-285750">
              <a:lnSpc>
                <a:spcPct val="100000"/>
              </a:lnSpc>
              <a:spcBef>
                <a:spcPts val="0"/>
              </a:spcBef>
              <a:buFont typeface="Arial" panose="020B0604020202020204" pitchFamily="34" charset="0"/>
              <a:buChar char="•"/>
            </a:pPr>
            <a:r>
              <a:rPr lang="en-US" sz="1600" i="0" dirty="0">
                <a:solidFill>
                  <a:schemeClr val="tx1"/>
                </a:solidFill>
              </a:rPr>
              <a:t>“customer relationship management</a:t>
            </a:r>
            <a:r>
              <a:rPr lang="en-US" sz="1600" i="0" dirty="0" smtClean="0">
                <a:solidFill>
                  <a:schemeClr val="tx1"/>
                </a:solidFill>
              </a:rPr>
              <a:t>”</a:t>
            </a:r>
          </a:p>
          <a:p>
            <a:pPr marL="486918" indent="-285750">
              <a:lnSpc>
                <a:spcPct val="100000"/>
              </a:lnSpc>
              <a:spcBef>
                <a:spcPts val="0"/>
              </a:spcBef>
              <a:buFont typeface="Arial" panose="020B0604020202020204" pitchFamily="34" charset="0"/>
              <a:buChar char="•"/>
            </a:pPr>
            <a:endParaRPr lang="en-US" sz="1600" i="0" dirty="0">
              <a:solidFill>
                <a:schemeClr val="tx1"/>
              </a:solidFill>
            </a:endParaRPr>
          </a:p>
          <a:p>
            <a:pPr>
              <a:lnSpc>
                <a:spcPct val="100000"/>
              </a:lnSpc>
              <a:spcBef>
                <a:spcPts val="0"/>
              </a:spcBef>
            </a:pPr>
            <a:r>
              <a:rPr lang="en-US" sz="1600" i="0" dirty="0">
                <a:solidFill>
                  <a:schemeClr val="tx1"/>
                </a:solidFill>
              </a:rPr>
              <a:t>Use Boolean operators to construct a better search:</a:t>
            </a:r>
          </a:p>
          <a:p>
            <a:pPr marL="486918" indent="-285750">
              <a:lnSpc>
                <a:spcPct val="100000"/>
              </a:lnSpc>
              <a:spcBef>
                <a:spcPts val="0"/>
              </a:spcBef>
              <a:buFont typeface="Arial" panose="020B0604020202020204" pitchFamily="34" charset="0"/>
              <a:buChar char="•"/>
            </a:pPr>
            <a:r>
              <a:rPr lang="en-US" sz="1600" i="0" dirty="0">
                <a:solidFill>
                  <a:schemeClr val="tx1"/>
                </a:solidFill>
              </a:rPr>
              <a:t>“tea trade” AND smuggling</a:t>
            </a:r>
          </a:p>
          <a:p>
            <a:pPr marL="486918" indent="-285750">
              <a:lnSpc>
                <a:spcPct val="100000"/>
              </a:lnSpc>
              <a:spcBef>
                <a:spcPts val="0"/>
              </a:spcBef>
              <a:buFont typeface="Arial" panose="020B0604020202020204" pitchFamily="34" charset="0"/>
              <a:buChar char="•"/>
            </a:pPr>
            <a:r>
              <a:rPr lang="en-US" sz="1600" i="0" dirty="0">
                <a:solidFill>
                  <a:schemeClr val="tx1"/>
                </a:solidFill>
              </a:rPr>
              <a:t>microfinance OR microcredit</a:t>
            </a:r>
          </a:p>
          <a:p>
            <a:pPr marL="486918" indent="-285750">
              <a:lnSpc>
                <a:spcPct val="100000"/>
              </a:lnSpc>
              <a:spcBef>
                <a:spcPts val="0"/>
              </a:spcBef>
              <a:buFont typeface="Arial" panose="020B0604020202020204" pitchFamily="34" charset="0"/>
              <a:buChar char="•"/>
            </a:pPr>
            <a:r>
              <a:rPr lang="en-US" sz="1600" i="0" dirty="0">
                <a:solidFill>
                  <a:schemeClr val="tx1"/>
                </a:solidFill>
              </a:rPr>
              <a:t>“united states” NOT “united kingdom</a:t>
            </a:r>
            <a:r>
              <a:rPr lang="en-US" sz="1600" i="0" dirty="0" smtClean="0">
                <a:solidFill>
                  <a:schemeClr val="tx1"/>
                </a:solidFill>
              </a:rPr>
              <a:t>”</a:t>
            </a:r>
          </a:p>
          <a:p>
            <a:pPr marL="486918" indent="-285750">
              <a:lnSpc>
                <a:spcPct val="100000"/>
              </a:lnSpc>
              <a:spcBef>
                <a:spcPts val="0"/>
              </a:spcBef>
              <a:buFont typeface="Arial" panose="020B0604020202020204" pitchFamily="34" charset="0"/>
              <a:buChar char="•"/>
            </a:pPr>
            <a:endParaRPr lang="en-US" sz="1600" i="0" dirty="0">
              <a:solidFill>
                <a:schemeClr val="tx1"/>
              </a:solidFill>
            </a:endParaRPr>
          </a:p>
          <a:p>
            <a:pPr>
              <a:lnSpc>
                <a:spcPct val="100000"/>
              </a:lnSpc>
              <a:spcBef>
                <a:spcPts val="0"/>
              </a:spcBef>
            </a:pPr>
            <a:r>
              <a:rPr lang="en-US" sz="1600" i="0" dirty="0">
                <a:solidFill>
                  <a:schemeClr val="tx1"/>
                </a:solidFill>
              </a:rPr>
              <a:t>Use field codes to search for titles and authors quickly:</a:t>
            </a:r>
          </a:p>
          <a:p>
            <a:pPr marL="486918" indent="-285750">
              <a:lnSpc>
                <a:spcPct val="100000"/>
              </a:lnSpc>
              <a:spcBef>
                <a:spcPts val="0"/>
              </a:spcBef>
              <a:buFont typeface="Arial" panose="020B0604020202020204" pitchFamily="34" charset="0"/>
              <a:buChar char="•"/>
            </a:pPr>
            <a:r>
              <a:rPr lang="en-US" sz="1600" i="0" dirty="0">
                <a:solidFill>
                  <a:schemeClr val="tx1"/>
                </a:solidFill>
              </a:rPr>
              <a:t>To search for an article titles - </a:t>
            </a:r>
            <a:r>
              <a:rPr lang="en-US" sz="1600" i="0" dirty="0" err="1" smtClean="0">
                <a:solidFill>
                  <a:schemeClr val="tx1"/>
                </a:solidFill>
              </a:rPr>
              <a:t>ti</a:t>
            </a:r>
            <a:r>
              <a:rPr lang="en-US" sz="1600" i="0" dirty="0" smtClean="0">
                <a:solidFill>
                  <a:schemeClr val="tx1"/>
                </a:solidFill>
              </a:rPr>
              <a:t>:“Non-Cooperative </a:t>
            </a:r>
            <a:r>
              <a:rPr lang="en-US" sz="1600" i="0" dirty="0">
                <a:solidFill>
                  <a:schemeClr val="tx1"/>
                </a:solidFill>
              </a:rPr>
              <a:t>Games” </a:t>
            </a:r>
          </a:p>
          <a:p>
            <a:pPr marL="486918" indent="-285750">
              <a:lnSpc>
                <a:spcPct val="100000"/>
              </a:lnSpc>
              <a:spcBef>
                <a:spcPts val="0"/>
              </a:spcBef>
              <a:buFont typeface="Arial" panose="020B0604020202020204" pitchFamily="34" charset="0"/>
              <a:buChar char="•"/>
            </a:pPr>
            <a:r>
              <a:rPr lang="en-US" sz="1600" i="0" dirty="0">
                <a:solidFill>
                  <a:schemeClr val="tx1"/>
                </a:solidFill>
              </a:rPr>
              <a:t>To search for an author – </a:t>
            </a:r>
            <a:r>
              <a:rPr lang="en-US" sz="1600" i="0" dirty="0" err="1" smtClean="0">
                <a:solidFill>
                  <a:schemeClr val="tx1"/>
                </a:solidFill>
              </a:rPr>
              <a:t>au:“Albert</a:t>
            </a:r>
            <a:r>
              <a:rPr lang="en-US" sz="1600" i="0" dirty="0" smtClean="0">
                <a:solidFill>
                  <a:schemeClr val="tx1"/>
                </a:solidFill>
              </a:rPr>
              <a:t> </a:t>
            </a:r>
            <a:r>
              <a:rPr lang="en-US" sz="1600" i="0" dirty="0">
                <a:solidFill>
                  <a:schemeClr val="tx1"/>
                </a:solidFill>
              </a:rPr>
              <a:t>Einstein”</a:t>
            </a:r>
          </a:p>
          <a:p>
            <a:pPr>
              <a:lnSpc>
                <a:spcPct val="100000"/>
              </a:lnSpc>
              <a:spcBef>
                <a:spcPts val="0"/>
              </a:spcBef>
            </a:pPr>
            <a:endParaRPr lang="en-US" sz="1600" i="0" dirty="0">
              <a:solidFill>
                <a:schemeClr val="tx1"/>
              </a:solidFill>
            </a:endParaRPr>
          </a:p>
        </p:txBody>
      </p:sp>
    </p:spTree>
    <p:extLst>
      <p:ext uri="{BB962C8B-B14F-4D97-AF65-F5344CB8AC3E}">
        <p14:creationId xmlns:p14="http://schemas.microsoft.com/office/powerpoint/2010/main" val="655463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562" y="576272"/>
            <a:ext cx="5861842" cy="514350"/>
          </a:xfrm>
        </p:spPr>
        <p:txBody>
          <a:bodyPr/>
          <a:lstStyle/>
          <a:p>
            <a:r>
              <a:rPr lang="en-US" dirty="0" smtClean="0"/>
              <a:t>Advanced search</a:t>
            </a:r>
            <a:endParaRPr lang="en-US" dirty="0"/>
          </a:p>
        </p:txBody>
      </p:sp>
      <p:sp>
        <p:nvSpPr>
          <p:cNvPr id="3" name="Text Placeholder 2"/>
          <p:cNvSpPr>
            <a:spLocks noGrp="1"/>
          </p:cNvSpPr>
          <p:nvPr>
            <p:ph type="body" sz="quarter" idx="16"/>
          </p:nvPr>
        </p:nvSpPr>
        <p:spPr>
          <a:xfrm>
            <a:off x="819150" y="1398494"/>
            <a:ext cx="7397662" cy="3224306"/>
          </a:xfrm>
        </p:spPr>
        <p:txBody>
          <a:bodyPr/>
          <a:lstStyle/>
          <a:p>
            <a:pPr marL="0">
              <a:lnSpc>
                <a:spcPct val="100000"/>
              </a:lnSpc>
              <a:spcBef>
                <a:spcPts val="600"/>
              </a:spcBef>
            </a:pPr>
            <a:r>
              <a:rPr lang="en-US" sz="1600" i="0" dirty="0">
                <a:solidFill>
                  <a:schemeClr val="tx1"/>
                </a:solidFill>
              </a:rPr>
              <a:t>JSTOR’s Advanced Search: </a:t>
            </a:r>
            <a:r>
              <a:rPr lang="en-US" sz="1600" i="0" dirty="0">
                <a:solidFill>
                  <a:schemeClr val="tx1"/>
                </a:solidFill>
                <a:hlinkClick r:id="rId2"/>
              </a:rPr>
              <a:t>http://</a:t>
            </a:r>
            <a:r>
              <a:rPr lang="en-US" sz="1600" i="0" dirty="0" smtClean="0">
                <a:solidFill>
                  <a:schemeClr val="tx1"/>
                </a:solidFill>
                <a:hlinkClick r:id="rId2"/>
              </a:rPr>
              <a:t>www.jstor.org/action/showAdvancedSearch</a:t>
            </a:r>
            <a:endParaRPr lang="en-US" sz="1600" i="0" dirty="0" smtClean="0">
              <a:solidFill>
                <a:schemeClr val="tx1"/>
              </a:solidFill>
            </a:endParaRPr>
          </a:p>
          <a:p>
            <a:pPr marL="0">
              <a:lnSpc>
                <a:spcPct val="100000"/>
              </a:lnSpc>
              <a:spcBef>
                <a:spcPts val="600"/>
              </a:spcBef>
            </a:pPr>
            <a:endParaRPr lang="en-US" sz="400" i="0" dirty="0" smtClean="0">
              <a:solidFill>
                <a:schemeClr val="tx1"/>
              </a:solidFill>
            </a:endParaRPr>
          </a:p>
          <a:p>
            <a:pPr marL="0" indent="-285750">
              <a:lnSpc>
                <a:spcPct val="100000"/>
              </a:lnSpc>
              <a:spcBef>
                <a:spcPts val="600"/>
              </a:spcBef>
              <a:buFont typeface="Arial" panose="020B0604020202020204" pitchFamily="34" charset="0"/>
              <a:buChar char="•"/>
            </a:pPr>
            <a:r>
              <a:rPr lang="en-US" sz="1600" i="0" dirty="0" smtClean="0">
                <a:solidFill>
                  <a:schemeClr val="tx1"/>
                </a:solidFill>
              </a:rPr>
              <a:t>Use </a:t>
            </a:r>
            <a:r>
              <a:rPr lang="en-US" sz="1600" i="0" dirty="0">
                <a:solidFill>
                  <a:schemeClr val="tx1"/>
                </a:solidFill>
              </a:rPr>
              <a:t>the drop-down boxes to limit search terms to the title, author, abstract, or caption </a:t>
            </a:r>
            <a:r>
              <a:rPr lang="en-US" sz="1600" i="0" dirty="0" smtClean="0">
                <a:solidFill>
                  <a:schemeClr val="tx1"/>
                </a:solidFill>
              </a:rPr>
              <a:t>text</a:t>
            </a:r>
            <a:endParaRPr lang="en-US" sz="1600" i="0" dirty="0">
              <a:solidFill>
                <a:schemeClr val="tx1"/>
              </a:solidFill>
            </a:endParaRPr>
          </a:p>
          <a:p>
            <a:pPr marL="285750" indent="-285750">
              <a:lnSpc>
                <a:spcPct val="100000"/>
              </a:lnSpc>
              <a:spcBef>
                <a:spcPts val="600"/>
              </a:spcBef>
              <a:buFont typeface="Arial" panose="020B0604020202020204" pitchFamily="34" charset="0"/>
              <a:buChar char="•"/>
            </a:pPr>
            <a:r>
              <a:rPr lang="en-US" sz="1600" i="0" dirty="0">
                <a:solidFill>
                  <a:schemeClr val="tx1"/>
                </a:solidFill>
              </a:rPr>
              <a:t>Use the “Narrow by” options to search only </a:t>
            </a:r>
            <a:r>
              <a:rPr lang="en-US" sz="1600" i="0" dirty="0" smtClean="0">
                <a:solidFill>
                  <a:schemeClr val="tx1"/>
                </a:solidFill>
              </a:rPr>
              <a:t>journals or only books, </a:t>
            </a:r>
            <a:r>
              <a:rPr lang="en-US" sz="1600" i="0" dirty="0">
                <a:solidFill>
                  <a:schemeClr val="tx1"/>
                </a:solidFill>
              </a:rPr>
              <a:t>include/exclude book reviews, search for content published during a particular time frame, </a:t>
            </a:r>
            <a:r>
              <a:rPr lang="en-US" sz="1600" i="0" dirty="0" smtClean="0">
                <a:solidFill>
                  <a:schemeClr val="tx1"/>
                </a:solidFill>
              </a:rPr>
              <a:t>or search for content </a:t>
            </a:r>
            <a:r>
              <a:rPr lang="en-US" sz="1600" i="0" dirty="0">
                <a:solidFill>
                  <a:schemeClr val="tx1"/>
                </a:solidFill>
              </a:rPr>
              <a:t>in a particular </a:t>
            </a:r>
            <a:r>
              <a:rPr lang="en-US" sz="1600" i="0" dirty="0" smtClean="0">
                <a:solidFill>
                  <a:schemeClr val="tx1"/>
                </a:solidFill>
              </a:rPr>
              <a:t>language</a:t>
            </a:r>
            <a:endParaRPr lang="en-US" sz="1600" i="0" dirty="0">
              <a:solidFill>
                <a:schemeClr val="tx1"/>
              </a:solidFill>
            </a:endParaRPr>
          </a:p>
          <a:p>
            <a:pPr marL="0" indent="-285750">
              <a:lnSpc>
                <a:spcPct val="100000"/>
              </a:lnSpc>
              <a:spcBef>
                <a:spcPts val="600"/>
              </a:spcBef>
              <a:buFont typeface="Arial" panose="020B0604020202020204" pitchFamily="34" charset="0"/>
              <a:buChar char="•"/>
            </a:pPr>
            <a:r>
              <a:rPr lang="en-US" sz="1600" i="0" dirty="0">
                <a:solidFill>
                  <a:schemeClr val="tx1"/>
                </a:solidFill>
              </a:rPr>
              <a:t>Focus your search in specific disciplines and titles using </a:t>
            </a:r>
            <a:r>
              <a:rPr lang="en-US" sz="1600" i="0" dirty="0" smtClean="0">
                <a:solidFill>
                  <a:schemeClr val="tx1"/>
                </a:solidFill>
              </a:rPr>
              <a:t>checkboxes</a:t>
            </a:r>
            <a:endParaRPr lang="en-US" sz="1600" i="0" dirty="0">
              <a:solidFill>
                <a:schemeClr val="tx1"/>
              </a:solidFill>
            </a:endParaRPr>
          </a:p>
          <a:p>
            <a:pPr>
              <a:lnSpc>
                <a:spcPct val="100000"/>
              </a:lnSpc>
              <a:spcBef>
                <a:spcPts val="0"/>
              </a:spcBef>
            </a:pPr>
            <a:endParaRPr lang="en-US" sz="1600" i="0" dirty="0">
              <a:solidFill>
                <a:schemeClr val="tx1"/>
              </a:solidFill>
            </a:endParaRPr>
          </a:p>
        </p:txBody>
      </p:sp>
    </p:spTree>
    <p:extLst>
      <p:ext uri="{BB962C8B-B14F-4D97-AF65-F5344CB8AC3E}">
        <p14:creationId xmlns:p14="http://schemas.microsoft.com/office/powerpoint/2010/main" val="1659422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365" y="972288"/>
            <a:ext cx="8821043" cy="4085535"/>
          </a:xfrm>
          <a:prstGeom prst="rect">
            <a:avLst/>
          </a:prstGeom>
        </p:spPr>
      </p:pic>
      <p:sp>
        <p:nvSpPr>
          <p:cNvPr id="2" name="Title 1"/>
          <p:cNvSpPr>
            <a:spLocks noGrp="1"/>
          </p:cNvSpPr>
          <p:nvPr>
            <p:ph type="title"/>
          </p:nvPr>
        </p:nvSpPr>
        <p:spPr>
          <a:xfrm>
            <a:off x="517442" y="361119"/>
            <a:ext cx="4507992" cy="514350"/>
          </a:xfrm>
        </p:spPr>
        <p:txBody>
          <a:bodyPr/>
          <a:lstStyle/>
          <a:p>
            <a:r>
              <a:rPr lang="en-US" dirty="0" smtClean="0"/>
              <a:t>Search results</a:t>
            </a:r>
            <a:endParaRPr lang="en-US" dirty="0"/>
          </a:p>
        </p:txBody>
      </p:sp>
      <p:sp>
        <p:nvSpPr>
          <p:cNvPr id="6" name="Oval Callout 5"/>
          <p:cNvSpPr/>
          <p:nvPr/>
        </p:nvSpPr>
        <p:spPr bwMode="auto">
          <a:xfrm>
            <a:off x="5102737" y="3805080"/>
            <a:ext cx="946372" cy="537130"/>
          </a:xfrm>
          <a:prstGeom prst="wedgeEllipseCallout">
            <a:avLst>
              <a:gd name="adj1" fmla="val -57320"/>
              <a:gd name="adj2" fmla="val 39881"/>
            </a:avLst>
          </a:prstGeom>
          <a:solidFill>
            <a:schemeClr val="bg1"/>
          </a:solidFill>
          <a:ln w="9525" cap="flat" cmpd="sng" algn="ctr">
            <a:solidFill>
              <a:schemeClr val="accent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95000"/>
              </a:lnSpc>
              <a:spcBef>
                <a:spcPct val="50000"/>
              </a:spcBef>
              <a:spcAft>
                <a:spcPct val="0"/>
              </a:spcAft>
              <a:buClrTx/>
              <a:buSzTx/>
              <a:buFontTx/>
              <a:buNone/>
              <a:tabLst/>
            </a:pPr>
            <a:endParaRPr kumimoji="0" lang="en-US" sz="1800" b="0" i="0" u="none" strike="noStrike" cap="none" normalizeH="0" baseline="0" smtClean="0">
              <a:ln>
                <a:noFill/>
              </a:ln>
              <a:solidFill>
                <a:schemeClr val="accent1">
                  <a:lumMod val="75000"/>
                </a:schemeClr>
              </a:solidFill>
              <a:effectLst/>
              <a:latin typeface="Arial" charset="0"/>
              <a:cs typeface="Arial" charset="0"/>
            </a:endParaRPr>
          </a:p>
        </p:txBody>
      </p:sp>
      <p:sp>
        <p:nvSpPr>
          <p:cNvPr id="7" name="Oval Callout 6"/>
          <p:cNvSpPr/>
          <p:nvPr/>
        </p:nvSpPr>
        <p:spPr bwMode="auto">
          <a:xfrm>
            <a:off x="1905535" y="1598601"/>
            <a:ext cx="1387584" cy="681649"/>
          </a:xfrm>
          <a:prstGeom prst="wedgeEllipseCallout">
            <a:avLst/>
          </a:prstGeom>
          <a:solidFill>
            <a:schemeClr val="bg1"/>
          </a:solidFill>
          <a:ln w="9525" cap="flat" cmpd="sng" algn="ctr">
            <a:solidFill>
              <a:schemeClr val="accent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95000"/>
              </a:lnSpc>
              <a:spcBef>
                <a:spcPct val="50000"/>
              </a:spcBef>
              <a:spcAft>
                <a:spcPct val="0"/>
              </a:spcAft>
              <a:buClrTx/>
              <a:buSzTx/>
              <a:buFontTx/>
              <a:buNone/>
              <a:tabLst/>
            </a:pPr>
            <a:endParaRPr kumimoji="0" lang="en-US" sz="1800" b="0" i="0" u="none" strike="noStrike" cap="none" normalizeH="0" baseline="0" smtClean="0">
              <a:ln>
                <a:noFill/>
              </a:ln>
              <a:solidFill>
                <a:schemeClr val="bg1"/>
              </a:solidFill>
              <a:effectLst/>
              <a:latin typeface="Arial" charset="0"/>
              <a:cs typeface="Arial" charset="0"/>
            </a:endParaRPr>
          </a:p>
        </p:txBody>
      </p:sp>
      <p:sp>
        <p:nvSpPr>
          <p:cNvPr id="8" name="TextBox 7"/>
          <p:cNvSpPr txBox="1"/>
          <p:nvPr/>
        </p:nvSpPr>
        <p:spPr>
          <a:xfrm>
            <a:off x="5166684" y="3854250"/>
            <a:ext cx="792906" cy="443198"/>
          </a:xfrm>
          <a:prstGeom prst="rect">
            <a:avLst/>
          </a:prstGeom>
          <a:noFill/>
        </p:spPr>
        <p:txBody>
          <a:bodyPr wrap="square" lIns="0" rIns="0" rtlCol="0">
            <a:spAutoFit/>
          </a:bodyPr>
          <a:lstStyle/>
          <a:p>
            <a:r>
              <a:rPr lang="en-US" sz="800" i="1" dirty="0" smtClean="0">
                <a:solidFill>
                  <a:schemeClr val="accent1">
                    <a:lumMod val="75000"/>
                  </a:schemeClr>
                </a:solidFill>
                <a:latin typeface="+mn-lt"/>
              </a:rPr>
              <a:t>A text snippet shows the search term in context</a:t>
            </a:r>
          </a:p>
        </p:txBody>
      </p:sp>
      <p:sp>
        <p:nvSpPr>
          <p:cNvPr id="9" name="TextBox 8"/>
          <p:cNvSpPr txBox="1"/>
          <p:nvPr/>
        </p:nvSpPr>
        <p:spPr>
          <a:xfrm>
            <a:off x="2020637" y="1694520"/>
            <a:ext cx="1138204" cy="560153"/>
          </a:xfrm>
          <a:prstGeom prst="rect">
            <a:avLst/>
          </a:prstGeom>
          <a:noFill/>
        </p:spPr>
        <p:txBody>
          <a:bodyPr wrap="square" lIns="0" rIns="0" rtlCol="0">
            <a:spAutoFit/>
          </a:bodyPr>
          <a:lstStyle/>
          <a:p>
            <a:r>
              <a:rPr lang="en-US" sz="800" i="1" dirty="0" smtClean="0">
                <a:solidFill>
                  <a:schemeClr val="accent1">
                    <a:lumMod val="75000"/>
                  </a:schemeClr>
                </a:solidFill>
                <a:latin typeface="+mn-lt"/>
              </a:rPr>
              <a:t>View results across all content types, or select “Books” to only see results from ebooks</a:t>
            </a:r>
          </a:p>
        </p:txBody>
      </p:sp>
      <p:sp>
        <p:nvSpPr>
          <p:cNvPr id="15" name="Oval Callout 14"/>
          <p:cNvSpPr/>
          <p:nvPr/>
        </p:nvSpPr>
        <p:spPr bwMode="auto">
          <a:xfrm>
            <a:off x="1854382" y="2651539"/>
            <a:ext cx="1547445" cy="756680"/>
          </a:xfrm>
          <a:prstGeom prst="wedgeEllipseCallout">
            <a:avLst/>
          </a:prstGeom>
          <a:solidFill>
            <a:schemeClr val="bg1"/>
          </a:solidFill>
          <a:ln w="9525" cap="flat" cmpd="sng" algn="ctr">
            <a:solidFill>
              <a:schemeClr val="accent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95000"/>
              </a:lnSpc>
              <a:spcBef>
                <a:spcPct val="50000"/>
              </a:spcBef>
              <a:spcAft>
                <a:spcPct val="0"/>
              </a:spcAft>
              <a:buClrTx/>
              <a:buSzTx/>
              <a:buFontTx/>
              <a:buNone/>
              <a:tabLst/>
            </a:pPr>
            <a:endParaRPr kumimoji="0" lang="en-US" sz="1800" b="0" i="0" u="none" strike="noStrike" cap="none" normalizeH="0" baseline="0" smtClean="0">
              <a:ln>
                <a:noFill/>
              </a:ln>
              <a:solidFill>
                <a:schemeClr val="bg1"/>
              </a:solidFill>
              <a:effectLst/>
              <a:latin typeface="Arial" charset="0"/>
              <a:cs typeface="Arial" charset="0"/>
            </a:endParaRPr>
          </a:p>
        </p:txBody>
      </p:sp>
      <p:sp>
        <p:nvSpPr>
          <p:cNvPr id="12" name="Oval Callout 11"/>
          <p:cNvSpPr/>
          <p:nvPr/>
        </p:nvSpPr>
        <p:spPr bwMode="auto">
          <a:xfrm flipV="1">
            <a:off x="2947815" y="3600043"/>
            <a:ext cx="1189361" cy="537130"/>
          </a:xfrm>
          <a:prstGeom prst="wedgeEllipseCallout">
            <a:avLst>
              <a:gd name="adj1" fmla="val -54704"/>
              <a:gd name="adj2" fmla="val 33929"/>
            </a:avLst>
          </a:prstGeom>
          <a:solidFill>
            <a:schemeClr val="bg1"/>
          </a:solidFill>
          <a:ln w="9525" cap="flat" cmpd="sng" algn="ctr">
            <a:solidFill>
              <a:schemeClr val="accent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95000"/>
              </a:lnSpc>
              <a:spcBef>
                <a:spcPct val="50000"/>
              </a:spcBef>
              <a:spcAft>
                <a:spcPct val="0"/>
              </a:spcAft>
              <a:buClrTx/>
              <a:buSzTx/>
              <a:buFontTx/>
              <a:buNone/>
              <a:tabLst/>
            </a:pPr>
            <a:endParaRPr kumimoji="0" lang="en-US" sz="1800" b="0" i="0" u="none" strike="noStrike" cap="none" normalizeH="0" baseline="0" smtClean="0">
              <a:ln>
                <a:noFill/>
              </a:ln>
              <a:solidFill>
                <a:schemeClr val="bg1"/>
              </a:solidFill>
              <a:effectLst/>
              <a:latin typeface="Arial" charset="0"/>
              <a:cs typeface="Arial" charset="0"/>
            </a:endParaRPr>
          </a:p>
        </p:txBody>
      </p:sp>
      <p:sp>
        <p:nvSpPr>
          <p:cNvPr id="13" name="TextBox 12"/>
          <p:cNvSpPr txBox="1"/>
          <p:nvPr/>
        </p:nvSpPr>
        <p:spPr>
          <a:xfrm>
            <a:off x="3050133" y="3650835"/>
            <a:ext cx="997521" cy="443198"/>
          </a:xfrm>
          <a:prstGeom prst="rect">
            <a:avLst/>
          </a:prstGeom>
          <a:noFill/>
        </p:spPr>
        <p:txBody>
          <a:bodyPr wrap="square" lIns="0" rIns="0" rtlCol="0">
            <a:spAutoFit/>
          </a:bodyPr>
          <a:lstStyle/>
          <a:p>
            <a:r>
              <a:rPr lang="en-US" sz="800" i="1" dirty="0" smtClean="0">
                <a:solidFill>
                  <a:schemeClr val="accent1">
                    <a:lumMod val="75000"/>
                  </a:schemeClr>
                </a:solidFill>
                <a:latin typeface="+mn-lt"/>
              </a:rPr>
              <a:t>Click the book’s title to visit the main page for that book</a:t>
            </a:r>
          </a:p>
        </p:txBody>
      </p:sp>
      <p:sp>
        <p:nvSpPr>
          <p:cNvPr id="14" name="Oval Callout 13"/>
          <p:cNvSpPr/>
          <p:nvPr/>
        </p:nvSpPr>
        <p:spPr bwMode="auto">
          <a:xfrm>
            <a:off x="2116548" y="4540028"/>
            <a:ext cx="1298063" cy="568587"/>
          </a:xfrm>
          <a:prstGeom prst="wedgeEllipseCallout">
            <a:avLst>
              <a:gd name="adj1" fmla="val -60078"/>
              <a:gd name="adj2" fmla="val 9831"/>
            </a:avLst>
          </a:prstGeom>
          <a:solidFill>
            <a:schemeClr val="bg1"/>
          </a:solidFill>
          <a:ln w="9525" cap="flat" cmpd="sng" algn="ctr">
            <a:solidFill>
              <a:schemeClr val="accent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95000"/>
              </a:lnSpc>
              <a:spcBef>
                <a:spcPct val="50000"/>
              </a:spcBef>
              <a:spcAft>
                <a:spcPct val="0"/>
              </a:spcAft>
              <a:buClrTx/>
              <a:buSzTx/>
              <a:buFontTx/>
              <a:buNone/>
              <a:tabLst/>
            </a:pPr>
            <a:endParaRPr kumimoji="0" lang="en-US" sz="1800" b="0" i="0" u="none" strike="noStrike" cap="none" normalizeH="0" baseline="0" smtClean="0">
              <a:ln>
                <a:noFill/>
              </a:ln>
              <a:solidFill>
                <a:schemeClr val="bg1"/>
              </a:solidFill>
              <a:effectLst/>
              <a:latin typeface="Arial" charset="0"/>
              <a:cs typeface="Arial" charset="0"/>
            </a:endParaRPr>
          </a:p>
        </p:txBody>
      </p:sp>
      <p:sp>
        <p:nvSpPr>
          <p:cNvPr id="10" name="TextBox 9"/>
          <p:cNvSpPr txBox="1"/>
          <p:nvPr/>
        </p:nvSpPr>
        <p:spPr>
          <a:xfrm>
            <a:off x="1982267" y="2739288"/>
            <a:ext cx="1291670" cy="560153"/>
          </a:xfrm>
          <a:prstGeom prst="rect">
            <a:avLst/>
          </a:prstGeom>
          <a:noFill/>
        </p:spPr>
        <p:txBody>
          <a:bodyPr wrap="square" lIns="0" rIns="0" rtlCol="0">
            <a:spAutoFit/>
          </a:bodyPr>
          <a:lstStyle/>
          <a:p>
            <a:r>
              <a:rPr lang="en-US" sz="800" i="1" dirty="0" smtClean="0">
                <a:solidFill>
                  <a:schemeClr val="accent1">
                    <a:lumMod val="75000"/>
                  </a:schemeClr>
                </a:solidFill>
                <a:latin typeface="+mn-lt"/>
              </a:rPr>
              <a:t>The search results show book chapters, so you can quickly find the most relevant section of the book</a:t>
            </a:r>
          </a:p>
        </p:txBody>
      </p:sp>
      <p:sp>
        <p:nvSpPr>
          <p:cNvPr id="16" name="TextBox 15"/>
          <p:cNvSpPr txBox="1"/>
          <p:nvPr/>
        </p:nvSpPr>
        <p:spPr>
          <a:xfrm>
            <a:off x="2148518" y="4621534"/>
            <a:ext cx="1266093" cy="443198"/>
          </a:xfrm>
          <a:prstGeom prst="rect">
            <a:avLst/>
          </a:prstGeom>
          <a:noFill/>
        </p:spPr>
        <p:txBody>
          <a:bodyPr wrap="square" lIns="0" rIns="0" rtlCol="0">
            <a:spAutoFit/>
          </a:bodyPr>
          <a:lstStyle/>
          <a:p>
            <a:r>
              <a:rPr lang="en-US" sz="800" i="1" dirty="0" smtClean="0">
                <a:solidFill>
                  <a:schemeClr val="accent1">
                    <a:lumMod val="75000"/>
                  </a:schemeClr>
                </a:solidFill>
                <a:latin typeface="+mn-lt"/>
              </a:rPr>
              <a:t>You can read chapters online, or download chapter PDFs</a:t>
            </a:r>
          </a:p>
        </p:txBody>
      </p:sp>
    </p:spTree>
    <p:extLst>
      <p:ext uri="{BB962C8B-B14F-4D97-AF65-F5344CB8AC3E}">
        <p14:creationId xmlns:p14="http://schemas.microsoft.com/office/powerpoint/2010/main" val="1257208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290" y="328846"/>
            <a:ext cx="4507992" cy="514350"/>
          </a:xfrm>
        </p:spPr>
        <p:txBody>
          <a:bodyPr/>
          <a:lstStyle/>
          <a:p>
            <a:r>
              <a:rPr lang="en-US" dirty="0" smtClean="0"/>
              <a:t>Chapter page</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609" y="1015319"/>
            <a:ext cx="7175351" cy="3785556"/>
          </a:xfrm>
          <a:prstGeom prst="rect">
            <a:avLst/>
          </a:prstGeom>
        </p:spPr>
      </p:pic>
      <p:sp>
        <p:nvSpPr>
          <p:cNvPr id="6" name="Oval Callout 5"/>
          <p:cNvSpPr/>
          <p:nvPr/>
        </p:nvSpPr>
        <p:spPr bwMode="auto">
          <a:xfrm>
            <a:off x="3798279" y="2058999"/>
            <a:ext cx="1355612" cy="564696"/>
          </a:xfrm>
          <a:prstGeom prst="wedgeEllipseCallout">
            <a:avLst/>
          </a:prstGeom>
          <a:solidFill>
            <a:schemeClr val="bg1"/>
          </a:solidFill>
          <a:ln w="9525" cap="flat" cmpd="sng" algn="ctr">
            <a:solidFill>
              <a:schemeClr val="accent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95000"/>
              </a:lnSpc>
              <a:spcBef>
                <a:spcPct val="50000"/>
              </a:spcBef>
              <a:spcAft>
                <a:spcPct val="0"/>
              </a:spcAft>
              <a:buClrTx/>
              <a:buSzTx/>
              <a:buFontTx/>
              <a:buNone/>
              <a:tabLst/>
            </a:pPr>
            <a:endParaRPr kumimoji="0" lang="en-US" sz="1800" b="0" i="0" u="none" strike="noStrike" cap="none" normalizeH="0" baseline="0" smtClean="0">
              <a:ln>
                <a:noFill/>
              </a:ln>
              <a:solidFill>
                <a:schemeClr val="bg1"/>
              </a:solidFill>
              <a:effectLst/>
              <a:latin typeface="Arial" charset="0"/>
              <a:cs typeface="Arial" charset="0"/>
            </a:endParaRPr>
          </a:p>
        </p:txBody>
      </p:sp>
      <p:sp>
        <p:nvSpPr>
          <p:cNvPr id="7" name="TextBox 6"/>
          <p:cNvSpPr txBox="1"/>
          <p:nvPr/>
        </p:nvSpPr>
        <p:spPr>
          <a:xfrm>
            <a:off x="3919773" y="2180496"/>
            <a:ext cx="1138204" cy="443198"/>
          </a:xfrm>
          <a:prstGeom prst="rect">
            <a:avLst/>
          </a:prstGeom>
          <a:noFill/>
        </p:spPr>
        <p:txBody>
          <a:bodyPr wrap="square" lIns="0" rIns="0" rtlCol="0">
            <a:spAutoFit/>
          </a:bodyPr>
          <a:lstStyle/>
          <a:p>
            <a:r>
              <a:rPr lang="en-US" sz="800" i="1" dirty="0" smtClean="0">
                <a:solidFill>
                  <a:schemeClr val="accent1">
                    <a:lumMod val="75000"/>
                  </a:schemeClr>
                </a:solidFill>
                <a:latin typeface="+mn-lt"/>
              </a:rPr>
              <a:t>Use the online viewer to read or search within a chapter</a:t>
            </a:r>
          </a:p>
        </p:txBody>
      </p:sp>
      <p:sp>
        <p:nvSpPr>
          <p:cNvPr id="8" name="Oval Callout 7"/>
          <p:cNvSpPr/>
          <p:nvPr/>
        </p:nvSpPr>
        <p:spPr bwMode="auto">
          <a:xfrm>
            <a:off x="1552777" y="2090973"/>
            <a:ext cx="838731" cy="487830"/>
          </a:xfrm>
          <a:prstGeom prst="wedgeEllipseCallout">
            <a:avLst>
              <a:gd name="adj1" fmla="val -58621"/>
              <a:gd name="adj2" fmla="val -4104"/>
            </a:avLst>
          </a:prstGeom>
          <a:solidFill>
            <a:schemeClr val="bg1"/>
          </a:solidFill>
          <a:ln w="9525" cap="flat" cmpd="sng" algn="ctr">
            <a:solidFill>
              <a:schemeClr val="accent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95000"/>
              </a:lnSpc>
              <a:spcBef>
                <a:spcPct val="50000"/>
              </a:spcBef>
              <a:spcAft>
                <a:spcPct val="0"/>
              </a:spcAft>
              <a:buClrTx/>
              <a:buSzTx/>
              <a:buFontTx/>
              <a:buNone/>
              <a:tabLst/>
            </a:pPr>
            <a:endParaRPr kumimoji="0" lang="en-US" sz="1800" b="0" i="0" u="none" strike="noStrike" cap="none" normalizeH="0" baseline="0" smtClean="0">
              <a:ln>
                <a:noFill/>
              </a:ln>
              <a:solidFill>
                <a:schemeClr val="bg1"/>
              </a:solidFill>
              <a:effectLst/>
              <a:latin typeface="Arial" charset="0"/>
              <a:cs typeface="Arial" charset="0"/>
            </a:endParaRPr>
          </a:p>
        </p:txBody>
      </p:sp>
      <p:sp>
        <p:nvSpPr>
          <p:cNvPr id="9" name="TextBox 8"/>
          <p:cNvSpPr txBox="1"/>
          <p:nvPr/>
        </p:nvSpPr>
        <p:spPr>
          <a:xfrm>
            <a:off x="1707003" y="2122950"/>
            <a:ext cx="518252" cy="443198"/>
          </a:xfrm>
          <a:prstGeom prst="rect">
            <a:avLst/>
          </a:prstGeom>
          <a:noFill/>
        </p:spPr>
        <p:txBody>
          <a:bodyPr wrap="square" lIns="0" rIns="0" rtlCol="0">
            <a:spAutoFit/>
          </a:bodyPr>
          <a:lstStyle/>
          <a:p>
            <a:r>
              <a:rPr lang="en-US" sz="800" i="1" dirty="0" smtClean="0">
                <a:solidFill>
                  <a:schemeClr val="accent1">
                    <a:lumMod val="75000"/>
                  </a:schemeClr>
                </a:solidFill>
                <a:latin typeface="+mn-lt"/>
              </a:rPr>
              <a:t>Download the chapter PDF here</a:t>
            </a:r>
          </a:p>
        </p:txBody>
      </p:sp>
      <p:sp>
        <p:nvSpPr>
          <p:cNvPr id="10" name="Oval Callout 9"/>
          <p:cNvSpPr/>
          <p:nvPr/>
        </p:nvSpPr>
        <p:spPr bwMode="auto">
          <a:xfrm>
            <a:off x="7403658" y="1750148"/>
            <a:ext cx="1074875" cy="641359"/>
          </a:xfrm>
          <a:prstGeom prst="wedgeEllipseCallout">
            <a:avLst>
              <a:gd name="adj1" fmla="val -49404"/>
              <a:gd name="adj2" fmla="val 52181"/>
            </a:avLst>
          </a:prstGeom>
          <a:solidFill>
            <a:schemeClr val="bg1"/>
          </a:solidFill>
          <a:ln w="9525" cap="flat" cmpd="sng" algn="ctr">
            <a:solidFill>
              <a:schemeClr val="accent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95000"/>
              </a:lnSpc>
              <a:spcBef>
                <a:spcPct val="50000"/>
              </a:spcBef>
              <a:spcAft>
                <a:spcPct val="0"/>
              </a:spcAft>
              <a:buClrTx/>
              <a:buSzTx/>
              <a:buFontTx/>
              <a:buNone/>
              <a:tabLst/>
            </a:pPr>
            <a:endParaRPr kumimoji="0" lang="en-US" sz="1800" b="0" i="0" u="none" strike="noStrike" cap="none" normalizeH="0" baseline="0" smtClean="0">
              <a:ln>
                <a:noFill/>
              </a:ln>
              <a:solidFill>
                <a:schemeClr val="bg1"/>
              </a:solidFill>
              <a:effectLst/>
              <a:latin typeface="Arial" charset="0"/>
              <a:cs typeface="Arial" charset="0"/>
            </a:endParaRPr>
          </a:p>
        </p:txBody>
      </p:sp>
      <p:sp>
        <p:nvSpPr>
          <p:cNvPr id="11" name="TextBox 10"/>
          <p:cNvSpPr txBox="1"/>
          <p:nvPr/>
        </p:nvSpPr>
        <p:spPr>
          <a:xfrm>
            <a:off x="7492967" y="1870305"/>
            <a:ext cx="927189" cy="443198"/>
          </a:xfrm>
          <a:prstGeom prst="rect">
            <a:avLst/>
          </a:prstGeom>
          <a:noFill/>
        </p:spPr>
        <p:txBody>
          <a:bodyPr wrap="square" lIns="0" rIns="0" rtlCol="0">
            <a:spAutoFit/>
          </a:bodyPr>
          <a:lstStyle/>
          <a:p>
            <a:r>
              <a:rPr lang="en-US" sz="800" i="1" dirty="0" smtClean="0">
                <a:solidFill>
                  <a:schemeClr val="accent1">
                    <a:lumMod val="75000"/>
                  </a:schemeClr>
                </a:solidFill>
                <a:latin typeface="+mn-lt"/>
              </a:rPr>
              <a:t>Navigate to another chapter using these links</a:t>
            </a:r>
          </a:p>
        </p:txBody>
      </p:sp>
      <p:sp>
        <p:nvSpPr>
          <p:cNvPr id="12" name="Oval Callout 11"/>
          <p:cNvSpPr/>
          <p:nvPr/>
        </p:nvSpPr>
        <p:spPr bwMode="auto">
          <a:xfrm>
            <a:off x="2907325" y="1220268"/>
            <a:ext cx="838731" cy="487830"/>
          </a:xfrm>
          <a:prstGeom prst="wedgeEllipseCallout">
            <a:avLst>
              <a:gd name="adj1" fmla="val -45660"/>
              <a:gd name="adj2" fmla="val 40462"/>
            </a:avLst>
          </a:prstGeom>
          <a:solidFill>
            <a:schemeClr val="bg1"/>
          </a:solidFill>
          <a:ln w="9525" cap="flat" cmpd="sng" algn="ctr">
            <a:solidFill>
              <a:schemeClr val="accent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95000"/>
              </a:lnSpc>
              <a:spcBef>
                <a:spcPct val="50000"/>
              </a:spcBef>
              <a:spcAft>
                <a:spcPct val="0"/>
              </a:spcAft>
              <a:buClrTx/>
              <a:buSzTx/>
              <a:buFontTx/>
              <a:buNone/>
              <a:tabLst/>
            </a:pPr>
            <a:endParaRPr kumimoji="0" lang="en-US" sz="1800" b="0" i="0" u="none" strike="noStrike" cap="none" normalizeH="0" baseline="0" smtClean="0">
              <a:ln>
                <a:noFill/>
              </a:ln>
              <a:solidFill>
                <a:schemeClr val="bg1"/>
              </a:solidFill>
              <a:effectLst/>
              <a:latin typeface="Arial" charset="0"/>
              <a:cs typeface="Arial" charset="0"/>
            </a:endParaRPr>
          </a:p>
        </p:txBody>
      </p:sp>
      <p:sp>
        <p:nvSpPr>
          <p:cNvPr id="13" name="TextBox 12"/>
          <p:cNvSpPr txBox="1"/>
          <p:nvPr/>
        </p:nvSpPr>
        <p:spPr>
          <a:xfrm>
            <a:off x="3042368" y="1252245"/>
            <a:ext cx="564079" cy="443198"/>
          </a:xfrm>
          <a:prstGeom prst="rect">
            <a:avLst/>
          </a:prstGeom>
          <a:noFill/>
        </p:spPr>
        <p:txBody>
          <a:bodyPr wrap="square" lIns="0" rIns="0" rtlCol="0">
            <a:spAutoFit/>
          </a:bodyPr>
          <a:lstStyle/>
          <a:p>
            <a:r>
              <a:rPr lang="en-US" sz="800" i="1" dirty="0" smtClean="0">
                <a:solidFill>
                  <a:schemeClr val="accent1">
                    <a:lumMod val="75000"/>
                  </a:schemeClr>
                </a:solidFill>
                <a:latin typeface="+mn-lt"/>
              </a:rPr>
              <a:t>Navigate to the book’s main page</a:t>
            </a:r>
          </a:p>
        </p:txBody>
      </p:sp>
    </p:spTree>
    <p:extLst>
      <p:ext uri="{BB962C8B-B14F-4D97-AF65-F5344CB8AC3E}">
        <p14:creationId xmlns:p14="http://schemas.microsoft.com/office/powerpoint/2010/main" val="31087366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8.1&quot;&gt;&lt;object type=&quot;1&quot; unique_id=&quot;10001&quot;&gt;&lt;object type=&quot;2&quot; unique_id=&quot;79340&quot;&gt;&lt;object type=&quot;3&quot; unique_id=&quot;79341&quot;&gt;&lt;property id=&quot;20148&quot; value=&quot;5&quot;/&gt;&lt;property id=&quot;20300&quot; value=&quot;Slide 1 - &amp;quot;HEADLINE TREATMENT&amp;quot;&quot;/&gt;&lt;property id=&quot;20307&quot; value=&quot;431&quot;/&gt;&lt;/object&gt;&lt;object type=&quot;3&quot; unique_id=&quot;79342&quot;&gt;&lt;property id=&quot;20148&quot; value=&quot;5&quot;/&gt;&lt;property id=&quot;20300&quot; value=&quot;Slide 2 - &amp;quot;HEADLINE TREATMENT&amp;quot;&quot;/&gt;&lt;property id=&quot;20307&quot; value=&quot;498&quot;/&gt;&lt;/object&gt;&lt;object type=&quot;3&quot; unique_id=&quot;79343&quot;&gt;&lt;property id=&quot;20148&quot; value=&quot;5&quot;/&gt;&lt;property id=&quot;20300&quot; value=&quot;Slide 3 - &amp;quot;HEADLINE TREATMENT&amp;quot;&quot;/&gt;&lt;property id=&quot;20307&quot; value=&quot;499&quot;/&gt;&lt;/object&gt;&lt;object type=&quot;3&quot; unique_id=&quot;79344&quot;&gt;&lt;property id=&quot;20148&quot; value=&quot;5&quot;/&gt;&lt;property id=&quot;20300&quot; value=&quot;Slide 4 - &amp;quot;HEADLINE TREATMENT&amp;quot;&quot;/&gt;&lt;property id=&quot;20307&quot; value=&quot;500&quot;/&gt;&lt;/object&gt;&lt;object type=&quot;3&quot; unique_id=&quot;79345&quot;&gt;&lt;property id=&quot;20148&quot; value=&quot;5&quot;/&gt;&lt;property id=&quot;20300&quot; value=&quot;Slide 5&quot;/&gt;&lt;property id=&quot;20307&quot; value=&quot;447&quot;/&gt;&lt;/object&gt;&lt;object type=&quot;3&quot; unique_id=&quot;79346&quot;&gt;&lt;property id=&quot;20148&quot; value=&quot;5&quot;/&gt;&lt;property id=&quot;20300&quot; value=&quot;Slide 6&quot;/&gt;&lt;property id=&quot;20307&quot; value=&quot;448&quot;/&gt;&lt;/object&gt;&lt;object type=&quot;3&quot; unique_id=&quot;79347&quot;&gt;&lt;property id=&quot;20148&quot; value=&quot;5&quot;/&gt;&lt;property id=&quot;20300&quot; value=&quot;Slide 7 - &amp;quot;TITLE OF LOGO SLIDE&amp;quot;&quot;/&gt;&lt;property id=&quot;20307&quot; value=&quot;451&quot;/&gt;&lt;/object&gt;&lt;object type=&quot;3&quot; unique_id=&quot;79348&quot;&gt;&lt;property id=&quot;20148&quot; value=&quot;5&quot;/&gt;&lt;property id=&quot;20300&quot; value=&quot;Slide 8 - &amp;quot;TITLE OF LOGO SLIDE&amp;quot;&quot;/&gt;&lt;property id=&quot;20307&quot; value=&quot;452&quot;/&gt;&lt;/object&gt;&lt;object type=&quot;3&quot; unique_id=&quot;79349&quot;&gt;&lt;property id=&quot;20148&quot; value=&quot;5&quot;/&gt;&lt;property id=&quot;20300&quot; value=&quot;Slide 9&quot;/&gt;&lt;property id=&quot;20307&quot; value=&quot;453&quot;/&gt;&lt;/object&gt;&lt;object type=&quot;3&quot; unique_id=&quot;79350&quot;&gt;&lt;property id=&quot;20148&quot; value=&quot;5&quot;/&gt;&lt;property id=&quot;20300&quot; value=&quot;Slide 10&quot;/&gt;&lt;property id=&quot;20307&quot; value=&quot;454&quot;/&gt;&lt;/object&gt;&lt;object type=&quot;3&quot; unique_id=&quot;79351&quot;&gt;&lt;property id=&quot;20148&quot; value=&quot;5&quot;/&gt;&lt;property id=&quot;20300&quot; value=&quot;Slide 11&quot;/&gt;&lt;property id=&quot;20307&quot; value=&quot;456&quot;/&gt;&lt;/object&gt;&lt;object type=&quot;3&quot; unique_id=&quot;79352&quot;&gt;&lt;property id=&quot;20148&quot; value=&quot;5&quot;/&gt;&lt;property id=&quot;20300&quot; value=&quot;Slide 12&quot;/&gt;&lt;property id=&quot;20307&quot; value=&quot;457&quot;/&gt;&lt;/object&gt;&lt;object type=&quot;3&quot; unique_id=&quot;79353&quot;&gt;&lt;property id=&quot;20148&quot; value=&quot;5&quot;/&gt;&lt;property id=&quot;20300&quot; value=&quot;Slide 13&quot;/&gt;&lt;property id=&quot;20307&quot; value=&quot;458&quot;/&gt;&lt;/object&gt;&lt;object type=&quot;3&quot; unique_id=&quot;79354&quot;&gt;&lt;property id=&quot;20148&quot; value=&quot;5&quot;/&gt;&lt;property id=&quot;20300&quot; value=&quot;Slide 14&quot;/&gt;&lt;property id=&quot;20307&quot; value=&quot;460&quot;/&gt;&lt;/object&gt;&lt;object type=&quot;3&quot; unique_id=&quot;79355&quot;&gt;&lt;property id=&quot;20148&quot; value=&quot;5&quot;/&gt;&lt;property id=&quot;20300&quot; value=&quot;Slide 15&quot;/&gt;&lt;property id=&quot;20307&quot; value=&quot;461&quot;/&gt;&lt;/object&gt;&lt;object type=&quot;3&quot; unique_id=&quot;79356&quot;&gt;&lt;property id=&quot;20148&quot; value=&quot;5&quot;/&gt;&lt;property id=&quot;20300&quot; value=&quot;Slide 16&quot;/&gt;&lt;property id=&quot;20307&quot; value=&quot;491&quot;/&gt;&lt;/object&gt;&lt;object type=&quot;3&quot; unique_id=&quot;79357&quot;&gt;&lt;property id=&quot;20148&quot; value=&quot;5&quot;/&gt;&lt;property id=&quot;20300&quot; value=&quot;Slide 17&quot;/&gt;&lt;property id=&quot;20307&quot; value=&quot;495&quot;/&gt;&lt;/object&gt;&lt;object type=&quot;3&quot; unique_id=&quot;79358&quot;&gt;&lt;property id=&quot;20148&quot; value=&quot;5&quot;/&gt;&lt;property id=&quot;20300&quot; value=&quot;Slide 18&quot;/&gt;&lt;property id=&quot;20307&quot; value=&quot;463&quot;/&gt;&lt;/object&gt;&lt;object type=&quot;3&quot; unique_id=&quot;79359&quot;&gt;&lt;property id=&quot;20148&quot; value=&quot;5&quot;/&gt;&lt;property id=&quot;20300&quot; value=&quot;Slide 19&quot;/&gt;&lt;property id=&quot;20307&quot; value=&quot;465&quot;/&gt;&lt;/object&gt;&lt;object type=&quot;3&quot; unique_id=&quot;79360&quot;&gt;&lt;property id=&quot;20148&quot; value=&quot;5&quot;/&gt;&lt;property id=&quot;20300&quot; value=&quot;Slide 20&quot;/&gt;&lt;property id=&quot;20307&quot; value=&quot;467&quot;/&gt;&lt;/object&gt;&lt;object type=&quot;3&quot; unique_id=&quot;79361&quot;&gt;&lt;property id=&quot;20148&quot; value=&quot;5&quot;/&gt;&lt;property id=&quot;20300&quot; value=&quot;Slide 21&quot;/&gt;&lt;property id=&quot;20307&quot; value=&quot;469&quot;/&gt;&lt;/object&gt;&lt;object type=&quot;3&quot; unique_id=&quot;79362&quot;&gt;&lt;property id=&quot;20148&quot; value=&quot;5&quot;/&gt;&lt;property id=&quot;20300&quot; value=&quot;Slide 22 - &amp;quot;two column slide&amp;quot;&quot;/&gt;&lt;property id=&quot;20307&quot; value=&quot;470&quot;/&gt;&lt;/object&gt;&lt;object type=&quot;3&quot; unique_id=&quot;79363&quot;&gt;&lt;property id=&quot;20148&quot; value=&quot;5&quot;/&gt;&lt;property id=&quot;20300&quot; value=&quot;Slide 23 - &amp;quot;2 column slide with intro text&amp;quot;&quot;/&gt;&lt;property id=&quot;20307&quot; value=&quot;472&quot;/&gt;&lt;/object&gt;&lt;object type=&quot;3&quot; unique_id=&quot;79364&quot;&gt;&lt;property id=&quot;20148&quot; value=&quot;5&quot;/&gt;&lt;property id=&quot;20300&quot; value=&quot;Slide 24 - &amp;quot;single image slide&amp;quot;&quot;/&gt;&lt;property id=&quot;20307&quot; value=&quot;497&quot;/&gt;&lt;/object&gt;&lt;object type=&quot;3&quot; unique_id=&quot;79365&quot;&gt;&lt;property id=&quot;20148&quot; value=&quot;5&quot;/&gt;&lt;property id=&quot;20300&quot; value=&quot;Slide 25 - &amp;quot;2 image slide&amp;quot;&quot;/&gt;&lt;property id=&quot;20307&quot; value=&quot;474&quot;/&gt;&lt;/object&gt;&lt;object type=&quot;3&quot; unique_id=&quot;79366&quot;&gt;&lt;property id=&quot;20148&quot; value=&quot;5&quot;/&gt;&lt;property id=&quot;20300&quot; value=&quot;Slide 26 - &amp;quot;2 image slide&amp;quot;&quot;/&gt;&lt;property id=&quot;20307&quot; value=&quot;476&quot;/&gt;&lt;/object&gt;&lt;object type=&quot;3&quot; unique_id=&quot;79367&quot;&gt;&lt;property id=&quot;20148&quot; value=&quot;5&quot;/&gt;&lt;property id=&quot;20300&quot; value=&quot;Slide 27 - &amp;quot;3 column text slide&amp;quot;&quot;/&gt;&lt;property id=&quot;20307&quot; value=&quot;477&quot;/&gt;&lt;/object&gt;&lt;object type=&quot;3&quot; unique_id=&quot;79368&quot;&gt;&lt;property id=&quot;20148&quot; value=&quot;5&quot;/&gt;&lt;property id=&quot;20300&quot; value=&quot;Slide 28 - &amp;quot;headline 1&amp;quot;&quot;/&gt;&lt;property id=&quot;20307&quot; value=&quot;492&quot;/&gt;&lt;/object&gt;&lt;object type=&quot;3&quot; unique_id=&quot;79369&quot;&gt;&lt;property id=&quot;20148&quot; value=&quot;5&quot;/&gt;&lt;property id=&quot;20300&quot; value=&quot;Slide 29 - &amp;quot;headline 1&amp;quot;&quot;/&gt;&lt;property id=&quot;20307&quot; value=&quot;494&quot;/&gt;&lt;/object&gt;&lt;object type=&quot;3&quot; unique_id=&quot;79370&quot;&gt;&lt;property id=&quot;20148&quot; value=&quot;5&quot;/&gt;&lt;property id=&quot;20300&quot; value=&quot;Slide 30 - &amp;quot;headline 1&amp;quot;&quot;/&gt;&lt;property id=&quot;20307&quot; value=&quot;493&quot;/&gt;&lt;/object&gt;&lt;object type=&quot;3&quot; unique_id=&quot;79371&quot;&gt;&lt;property id=&quot;20148&quot; value=&quot;5&quot;/&gt;&lt;property id=&quot;20300&quot; value=&quot;Slide 31&quot;/&gt;&lt;property id=&quot;20307&quot; value=&quot;490&quot;/&gt;&lt;/object&gt;&lt;/object&gt;&lt;object type=&quot;8&quot; unique_id=&quot;79404&quot;&gt;&lt;/object&gt;&lt;/object&gt;&lt;/database&gt;"/>
  <p:tag name="SECTOMILLISECCONVERTED" val="1"/>
</p:tagLst>
</file>

<file path=ppt/theme/theme1.xml><?xml version="1.0" encoding="utf-8"?>
<a:theme xmlns:a="http://schemas.openxmlformats.org/drawingml/2006/main" name="Ithaka Survey Template">
  <a:themeElements>
    <a:clrScheme name="Ithaka - Ithaka">
      <a:dk1>
        <a:srgbClr val="414042"/>
      </a:dk1>
      <a:lt1>
        <a:srgbClr val="FFFFFF"/>
      </a:lt1>
      <a:dk2>
        <a:srgbClr val="77787B"/>
      </a:dk2>
      <a:lt2>
        <a:srgbClr val="FFFFFF"/>
      </a:lt2>
      <a:accent1>
        <a:srgbClr val="B9AE7B"/>
      </a:accent1>
      <a:accent2>
        <a:srgbClr val="333333"/>
      </a:accent2>
      <a:accent3>
        <a:srgbClr val="EA4E3C"/>
      </a:accent3>
      <a:accent4>
        <a:srgbClr val="546D89"/>
      </a:accent4>
      <a:accent5>
        <a:srgbClr val="E9E5CA"/>
      </a:accent5>
      <a:accent6>
        <a:srgbClr val="00BFDF"/>
      </a:accent6>
      <a:hlink>
        <a:srgbClr val="546D89"/>
      </a:hlink>
      <a:folHlink>
        <a:srgbClr val="546D89"/>
      </a:folHlink>
    </a:clrScheme>
    <a:fontScheme name="Ithaka Survey Template">
      <a:majorFont>
        <a:latin typeface="Arial Narrow"/>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noAutofit/>
      </a:bodyPr>
      <a:lstStyle>
        <a:defPPr marL="0" marR="0" indent="0" algn="l" defTabSz="914400" rtl="0" eaLnBrk="1" fontAlgn="base" latinLnBrk="0" hangingPunct="1">
          <a:lnSpc>
            <a:spcPct val="95000"/>
          </a:lnSpc>
          <a:spcBef>
            <a:spcPct val="50000"/>
          </a:spcBef>
          <a:spcAft>
            <a:spcPct val="0"/>
          </a:spcAft>
          <a:buClrTx/>
          <a:buSzTx/>
          <a:buFontTx/>
          <a:buNone/>
          <a:tabLst/>
          <a:defRPr kumimoji="0"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spAutoFit/>
      </a:bodyPr>
      <a:lstStyle>
        <a:defPPr marL="0" marR="0" indent="0" algn="ctr" defTabSz="914400" rtl="0" eaLnBrk="1" fontAlgn="base" latinLnBrk="0" hangingPunct="1">
          <a:lnSpc>
            <a:spcPct val="95000"/>
          </a:lnSpc>
          <a:spcBef>
            <a:spcPct val="5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txDef>
      <a:spPr>
        <a:noFill/>
      </a:spPr>
      <a:bodyPr wrap="square" lIns="0" rIns="0" rtlCol="0">
        <a:spAutoFit/>
      </a:bodyPr>
      <a:lstStyle>
        <a:defPPr algn="l">
          <a:defRPr sz="1100" smtClean="0">
            <a:solidFill>
              <a:schemeClr val="accent4"/>
            </a:solidFill>
            <a:latin typeface="+mn-lt"/>
          </a:defRPr>
        </a:defPPr>
      </a:lstStyle>
    </a:txDef>
  </a:objectDefaults>
  <a:extraClrSchemeLst/>
  <a:custClrLst>
    <a:custClr name="Logo Light Blue">
      <a:srgbClr val="0098DB"/>
    </a:custClr>
    <a:custClr name="Logo Dark Green">
      <a:srgbClr val="427730"/>
    </a:custClr>
    <a:custClr name="Tint Blue">
      <a:srgbClr val="D7E1FA"/>
    </a:custClr>
    <a:custClr name="Tint Green">
      <a:srgbClr val="DCF0A5"/>
    </a:custClr>
    <a:custClr name="Tint Light Orange">
      <a:srgbClr val="FFF096"/>
    </a:custClr>
    <a:custClr name="Tint Dark Orange">
      <a:srgbClr val="FFD7AA"/>
    </a:custClr>
    <a:custClr name="Tint Dark Teal">
      <a:srgbClr val="AFEBEB"/>
    </a:custClr>
    <a:custClr name="Tint Brown">
      <a:srgbClr val="DCCDA0"/>
    </a:custClr>
  </a:custClrLst>
  <a:extLst>
    <a:ext uri="{05A4C25C-085E-4340-85A3-A5531E510DB2}">
      <thm15:themeFamily xmlns:thm15="http://schemas.microsoft.com/office/thememl/2012/main" name="ITHAKA_PPT.pptx" id="{C9D1A610-06E1-43BC-AF25-40C6AC8136CB}" vid="{83D17228-0509-4DF5-9F25-A128F1DE222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ITHAKA_PPT (1)</Template>
  <TotalTime>5773</TotalTime>
  <Words>884</Words>
  <Application>Microsoft Office PowerPoint</Application>
  <PresentationFormat>On-screen Show (16:9)</PresentationFormat>
  <Paragraphs>80</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Narrow</vt:lpstr>
      <vt:lpstr>Georgia</vt:lpstr>
      <vt:lpstr>Wingdings</vt:lpstr>
      <vt:lpstr>Ithaka Survey Template</vt:lpstr>
      <vt:lpstr>User guide to books at jstor</vt:lpstr>
      <vt:lpstr>PowerPoint Presentation</vt:lpstr>
      <vt:lpstr>An integrated platform</vt:lpstr>
      <vt:lpstr>A seamless user experience</vt:lpstr>
      <vt:lpstr>Searching on jstor.org</vt:lpstr>
      <vt:lpstr>Basic search tips</vt:lpstr>
      <vt:lpstr>Advanced search</vt:lpstr>
      <vt:lpstr>Search results</vt:lpstr>
      <vt:lpstr>Chapter page</vt:lpstr>
      <vt:lpstr>Table of contents page</vt:lpstr>
      <vt:lpstr>Organizing research with myJSTOR</vt:lpstr>
      <vt:lpstr>myjstor</vt:lpstr>
      <vt:lpstr>Jstor is mobile-friendly</vt:lpstr>
      <vt:lpstr>Off-campus access</vt:lpstr>
      <vt:lpstr>PowerPoint Presentation</vt:lpstr>
    </vt:vector>
  </TitlesOfParts>
  <Company>Ithaka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 TREATMENT</dc:title>
  <dc:creator>Valerie Yaw</dc:creator>
  <cp:lastModifiedBy>Valerie Yaw</cp:lastModifiedBy>
  <cp:revision>34</cp:revision>
  <cp:lastPrinted>2014-11-25T22:34:07Z</cp:lastPrinted>
  <dcterms:created xsi:type="dcterms:W3CDTF">2014-11-21T22:56:09Z</dcterms:created>
  <dcterms:modified xsi:type="dcterms:W3CDTF">2014-11-25T23:29:38Z</dcterms:modified>
</cp:coreProperties>
</file>